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>
    <p:restoredLeft sz="50000"/>
    <p:restoredTop sz="91463"/>
  </p:normalViewPr>
  <p:slideViewPr>
    <p:cSldViewPr snapToGrid="0" snapToObjects="1">
      <p:cViewPr>
        <p:scale>
          <a:sx n="60" d="100"/>
          <a:sy n="60" d="100"/>
        </p:scale>
        <p:origin x="2368" y="1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986176-4DBA-B84D-B423-EF77E3CABF22}" type="datetimeFigureOut">
              <a:rPr lang="en-US" smtClean="0"/>
              <a:t>9/23/18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DFCF6C-79B8-F848-94EB-A8CA2492C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351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DFCF6C-79B8-F848-94EB-A8CA2492C90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727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81744-96C9-BB4A-8889-1B5F47744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2F4617-0BC0-BB48-8B76-B3A1A1E239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24F044-6856-5941-955C-0752F389F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93302-28D5-B54E-9B9F-57601EEC85E9}" type="datetimeFigureOut">
              <a:rPr lang="en-US" smtClean="0"/>
              <a:t>9/23/18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1BF597-F3D1-EC42-93BB-E7D950AF6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E34BB-14EA-B045-9990-F2A22B6B3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AF752-C135-C345-8005-2F1192136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762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ADE8B-F8D9-094E-A3F3-149758E4D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72601A-FA09-CC49-8CA9-763D84EEE5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CB1DD2-8226-9F45-8C15-05C2E9C47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93302-28D5-B54E-9B9F-57601EEC85E9}" type="datetimeFigureOut">
              <a:rPr lang="en-US" smtClean="0"/>
              <a:t>9/23/18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C98FE-5C16-F24E-8CBC-3536A0CC2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403575-1A4A-184B-A3E2-544426E2B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AF752-C135-C345-8005-2F1192136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777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646C6F-08AA-C14E-B76F-CCD818F590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FABEB-8A7F-F04C-8FF8-C4707E89B5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D99482-4537-5C4C-9940-C5A912D56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93302-28D5-B54E-9B9F-57601EEC85E9}" type="datetimeFigureOut">
              <a:rPr lang="en-US" smtClean="0"/>
              <a:t>9/23/18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A6E67B-DA15-934D-84E6-9DC55A5E8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62E2C7-DFBF-1D49-B5BD-32B5ED45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AF752-C135-C345-8005-2F1192136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766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FF731-E797-E84F-A767-D1021A0AE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FB4BF-E42A-8243-BE57-629C4E2DF2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72E07F-5271-F548-8095-B7F7D6A22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93302-28D5-B54E-9B9F-57601EEC85E9}" type="datetimeFigureOut">
              <a:rPr lang="en-US" smtClean="0"/>
              <a:t>9/23/18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0DB90C-8F2C-EB4C-BD8B-0B381367B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5AAA5C-DABC-8346-805B-ECDE0139F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AF752-C135-C345-8005-2F1192136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114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FB1D9-BB57-BF44-9BFE-2BDFB43DD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472120-B8F2-154A-A4C3-832FC439E0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1914E7-5F4A-AB48-8394-FC3C0A404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93302-28D5-B54E-9B9F-57601EEC85E9}" type="datetimeFigureOut">
              <a:rPr lang="en-US" smtClean="0"/>
              <a:t>9/23/18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764E24-502B-3947-A867-48E2B87C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07AEF-4CA4-5049-BB43-ADE1E7F10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AF752-C135-C345-8005-2F1192136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994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19B26-BEEA-FB4E-B968-356A03EE0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7C79E-04F4-3D4C-AC4C-D80AFC0BB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ED9B54-7D90-5942-AE4C-9257DFEF85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7CF97F-74CE-124A-8B80-C411F3979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93302-28D5-B54E-9B9F-57601EEC85E9}" type="datetimeFigureOut">
              <a:rPr lang="en-US" smtClean="0"/>
              <a:t>9/23/18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18B3E4-7217-C745-837D-9C4AF96B6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76A76F-C4B0-B340-8288-3A7F8633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AF752-C135-C345-8005-2F1192136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236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BE1FA-70ED-F848-A8E0-F743C0AA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D8665B-500A-124F-95E3-2337AA7A2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9C25E-432E-654F-AECF-16E4D27320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A9C526-5D75-8A47-8805-2CBA175BFA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CF2F46-9257-174C-88A7-AA95C3F5A1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A736C0-7075-D946-9CF1-60019CDF8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93302-28D5-B54E-9B9F-57601EEC85E9}" type="datetimeFigureOut">
              <a:rPr lang="en-US" smtClean="0"/>
              <a:t>9/23/18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2ED698-E65B-C042-98AF-7C6D92B7A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E424EC-3CB8-E84A-A409-27850DB19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AF752-C135-C345-8005-2F1192136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339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521F7-69E0-B741-A441-8BB60DEE6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123CC5-B61F-1A47-8B4D-43A5AAD8A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93302-28D5-B54E-9B9F-57601EEC85E9}" type="datetimeFigureOut">
              <a:rPr lang="en-US" smtClean="0"/>
              <a:t>9/23/18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E430F2-F5D0-194E-B37F-6FFF82770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4820B3-4D84-E049-BC6A-E319913FA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AF752-C135-C345-8005-2F1192136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308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7DD721-7629-514C-9F2B-FA6A50947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93302-28D5-B54E-9B9F-57601EEC85E9}" type="datetimeFigureOut">
              <a:rPr lang="en-US" smtClean="0"/>
              <a:t>9/23/18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4909A0-CD74-3C42-91F4-F29353244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CAEADB-6396-2840-BFC2-86E2B1690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AF752-C135-C345-8005-2F1192136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445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318EA-9A6C-8A43-B7FB-DF9BA9214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6B323-C3E9-CB46-BA0B-296427CFF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A03C74-826E-4744-933A-5FA4C45730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69659C-06A1-8D43-A078-8CFC5B019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93302-28D5-B54E-9B9F-57601EEC85E9}" type="datetimeFigureOut">
              <a:rPr lang="en-US" smtClean="0"/>
              <a:t>9/23/18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B335CC-3E74-E643-A2D5-B8FD53259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DCC062-4F1D-C940-A349-D2E1A581A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AF752-C135-C345-8005-2F1192136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936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9ADFC-89B0-8646-B889-29F909B1F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40A3E0-4837-B743-97E8-F6715CDBFE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A31CAC-D907-854A-AE59-E27CAC48BA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24DBA7-8853-2B4A-8172-24408F703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93302-28D5-B54E-9B9F-57601EEC85E9}" type="datetimeFigureOut">
              <a:rPr lang="en-US" smtClean="0"/>
              <a:t>9/23/18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C6EB63-380D-3B46-9875-54CB426AF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509709-7838-E642-B0E3-4EF9E9E14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AF752-C135-C345-8005-2F1192136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850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015671-74D8-0841-923B-FFCE8F72C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ADFDBA-0371-104C-84E6-E47AC0B12D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5335BC-BEEB-CB40-A16F-2E1E8813B8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E93302-28D5-B54E-9B9F-57601EEC85E9}" type="datetimeFigureOut">
              <a:rPr lang="en-US" smtClean="0"/>
              <a:t>9/23/18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B4490-69E9-E445-A28E-02A46A08BC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7DFBDF-9DBB-F047-BD48-D1EE41DC39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AF752-C135-C345-8005-2F1192136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970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A83FD-58E5-9A43-8559-168E1BD7E8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469" y="3716707"/>
            <a:ext cx="9144000" cy="2387600"/>
          </a:xfrm>
        </p:spPr>
        <p:txBody>
          <a:bodyPr/>
          <a:lstStyle/>
          <a:p>
            <a:r>
              <a:rPr lang="en-US" dirty="0"/>
              <a:t>Learning About Halloween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B9A03DBF-8E57-2C49-ACB1-E4188953012C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834128" y="500063"/>
            <a:ext cx="6523743" cy="435133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15798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C26C3-816E-DA48-9E1F-C99063B9E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726" y="5039833"/>
            <a:ext cx="10058400" cy="1306993"/>
          </a:xfrm>
        </p:spPr>
        <p:txBody>
          <a:bodyPr>
            <a:noAutofit/>
          </a:bodyPr>
          <a:lstStyle/>
          <a:p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On October 31</a:t>
            </a:r>
            <a:r>
              <a:rPr lang="en-US" sz="2800" baseline="30000" dirty="0"/>
              <a:t>st</a:t>
            </a:r>
            <a:r>
              <a:rPr lang="en-US" sz="2800" dirty="0"/>
              <a:t>, many people celebrate Halloween. This year Halloween will be on a Wednesday.  It’s a school day with breakfast, lunch, and dinner.  There are other things, though, that people will do just because it’s Halloween.</a:t>
            </a:r>
            <a:br>
              <a:rPr lang="en-US" sz="2800" dirty="0"/>
            </a:br>
            <a:r>
              <a:rPr lang="en-US" sz="2800" dirty="0"/>
              <a:t>   </a:t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3C05149-9AFD-F949-A3A5-8C406CF345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9009" y="436009"/>
            <a:ext cx="6513979" cy="435133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90655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0B5F1-51B8-4A45-8100-E62619A9B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74" y="4752975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r>
              <a:rPr lang="en-US" sz="3100" dirty="0"/>
              <a:t>On Halloween (or sometimes a few days before it), families may draw or carve faces or designs in pumpkins. </a:t>
            </a:r>
            <a:br>
              <a:rPr lang="en-US" sz="3100" dirty="0"/>
            </a:br>
            <a:r>
              <a:rPr lang="en-US" sz="3100" dirty="0"/>
              <a:t> </a:t>
            </a:r>
            <a:br>
              <a:rPr lang="en-US" sz="3100" dirty="0"/>
            </a:br>
            <a:endParaRPr lang="en-US" sz="31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87B9788-5FF5-FE4D-A012-45888B34D5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3353" y="401638"/>
            <a:ext cx="6523743" cy="435133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60847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0B5F1-51B8-4A45-8100-E62619A9B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51400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/>
              <a:t>On Halloween, many people put on costumes for a while.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A9866-1B6B-3842-B288-9F6EC0D8E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0062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 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28EF26-A56A-4548-91B4-0028B51D7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302" y="547536"/>
            <a:ext cx="6381395" cy="425639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00302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0B5F1-51B8-4A45-8100-E62619A9B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707" y="4851400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/>
              <a:t>On Halloween, families may go “trick or treating” to gather candy and treats.  Sometimes, people go to Halloween parties.  </a:t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275C3F0-8D3E-3C41-BD61-CE2A5E5BD9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4127" y="294537"/>
            <a:ext cx="6523745" cy="435133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94641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0B5F1-51B8-4A45-8100-E62619A9B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4681279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en-US" sz="3600" dirty="0"/>
            </a:br>
            <a:br>
              <a:rPr lang="en-US" sz="3600" dirty="0"/>
            </a:br>
            <a:br>
              <a:rPr lang="en-US" sz="3600" dirty="0"/>
            </a:br>
            <a:r>
              <a:rPr lang="en-US" sz="3100" dirty="0"/>
              <a:t>Some children and adults like to do scary-but-safe things around Halloween.  Some children and adults do not want to do scary-but-safe things.  This is okay. </a:t>
            </a:r>
            <a:br>
              <a:rPr lang="en-US" sz="3100" dirty="0"/>
            </a:br>
            <a:r>
              <a:rPr lang="en-US" sz="3100" dirty="0"/>
              <a:t> </a:t>
            </a:r>
            <a:br>
              <a:rPr lang="en-US" sz="3100" dirty="0"/>
            </a:br>
            <a:endParaRPr lang="en-US" sz="31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7F12522-0487-8841-BEBD-2752AD442D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5196" y="500062"/>
            <a:ext cx="6361605" cy="435133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11760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0B5F1-51B8-4A45-8100-E62619A9B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4702544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en-US" sz="3600" dirty="0"/>
            </a:br>
            <a:br>
              <a:rPr lang="en-US" sz="3600" dirty="0"/>
            </a:br>
            <a:br>
              <a:rPr lang="en-US" sz="3600" dirty="0"/>
            </a:br>
            <a:r>
              <a:rPr lang="en-US" sz="3100" dirty="0"/>
              <a:t>Some children and adults like to do scary-but-safe things around Halloween.  Some children and adults do not want to do scary-but-safe things.  This is okay. </a:t>
            </a:r>
            <a:br>
              <a:rPr lang="en-US" sz="3100" dirty="0"/>
            </a:br>
            <a:r>
              <a:rPr lang="en-US" sz="3100" dirty="0"/>
              <a:t> </a:t>
            </a:r>
            <a:br>
              <a:rPr lang="en-US" sz="3100" dirty="0"/>
            </a:br>
            <a:endParaRPr lang="en-US" sz="31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7F12522-0487-8841-BEBD-2752AD442D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5196" y="500062"/>
            <a:ext cx="6361605" cy="435133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61147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0B5F1-51B8-4A45-8100-E62619A9B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sz="3600" dirty="0"/>
            </a:br>
            <a:br>
              <a:rPr lang="en-US" sz="3600" dirty="0"/>
            </a:br>
            <a:br>
              <a:rPr lang="en-US" sz="3600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A9866-1B6B-3842-B288-9F6EC0D8E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61097"/>
            <a:ext cx="10515600" cy="11158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ABBBE0-F1C9-474C-AF82-B5755036680D}"/>
              </a:ext>
            </a:extLst>
          </p:cNvPr>
          <p:cNvSpPr/>
          <p:nvPr/>
        </p:nvSpPr>
        <p:spPr>
          <a:xfrm>
            <a:off x="838200" y="4805916"/>
            <a:ext cx="10515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Halloween is coming.  My adults know a lot about Halloween.  They would like to help me carve a pumpkin, put on a costume, and go trick or treating.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D251E0-2650-9442-AEF3-C4389F2EA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450" y="703226"/>
            <a:ext cx="6007100" cy="39751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486400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76</Words>
  <Application>Microsoft Macintosh PowerPoint</Application>
  <PresentationFormat>Widescreen</PresentationFormat>
  <Paragraphs>13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Learning About Halloween</vt:lpstr>
      <vt:lpstr>  On October 31st, many people celebrate Halloween. This year Halloween will be on a Wednesday.  It’s a school day with breakfast, lunch, and dinner.  There are other things, though, that people will do just because it’s Halloween.     </vt:lpstr>
      <vt:lpstr>  On Halloween (or sometimes a few days before it), families may draw or carve faces or designs in pumpkins.    </vt:lpstr>
      <vt:lpstr>On Halloween, many people put on costumes for a while.</vt:lpstr>
      <vt:lpstr>On Halloween, families may go “trick or treating” to gather candy and treats.  Sometimes, people go to Halloween parties.   </vt:lpstr>
      <vt:lpstr>   Some children and adults like to do scary-but-safe things around Halloween.  Some children and adults do not want to do scary-but-safe things.  This is okay.    </vt:lpstr>
      <vt:lpstr>   Some children and adults like to do scary-but-safe things around Halloween.  Some children and adults do not want to do scary-but-safe things.  This is okay.    </vt:lpstr>
      <vt:lpstr>  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About Halloween</dc:title>
  <dc:creator>Carol Gray</dc:creator>
  <cp:lastModifiedBy>Carol Gray</cp:lastModifiedBy>
  <cp:revision>9</cp:revision>
  <dcterms:created xsi:type="dcterms:W3CDTF">2018-09-23T16:21:03Z</dcterms:created>
  <dcterms:modified xsi:type="dcterms:W3CDTF">2018-09-23T18:09:05Z</dcterms:modified>
</cp:coreProperties>
</file>