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D000"/>
    <a:srgbClr val="377224"/>
    <a:srgbClr val="50A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07"/>
    <p:restoredTop sz="91463"/>
  </p:normalViewPr>
  <p:slideViewPr>
    <p:cSldViewPr snapToGrid="0" snapToObjects="1">
      <p:cViewPr varScale="1">
        <p:scale>
          <a:sx n="105" d="100"/>
          <a:sy n="105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1FFD-D40C-3743-8F2D-4C68F0779353}" type="datetimeFigureOut">
              <a:rPr lang="en-US" smtClean="0"/>
              <a:t>8/19/19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D7E25-4924-BD41-9423-BC096A0B6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D7E25-4924-BD41-9423-BC096A0B6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849B-D379-D942-B8A0-10BE8F17D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4AF58-7CB1-2F41-AF12-9EF9BB490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E67F7-9038-2E47-B58B-105C9E9F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B383-A7C0-2C40-BC1E-D65488AA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CCB9E-A59D-A345-8146-EDE3EE17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F426-94F0-3F47-93D3-5CFACC41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3AA09-72B6-4045-93EA-21F4D819E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E6D1-544B-9E4D-B09D-425F36E6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F7-8DDD-C44A-AF96-8E247ADC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53BD4-F2E0-8340-A41C-0A4C1844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7EEBF-1A1B-5042-993C-22C7F01B8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3726D-8D9C-2A42-B369-579D0377C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C071-04F3-4C47-BC1B-768DCC12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F1D1D-E4B6-2A4B-83EC-EA14D554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C42C-33BC-AF4C-931E-1FACA758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7A39-A20F-B74E-9381-8517D449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DC89-8E49-9049-B0CD-F3955DC4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1B8BC-995A-C543-A75E-BDB334FF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1DD8-79B1-494D-8596-E7B927D7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871F-3242-0046-918B-9FF6D365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6220-3184-DE42-B2A1-3CA84E48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0770A-B1A1-234A-8CAD-4580AAE3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7FF1-D7DD-C04F-A9A3-24767CDA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2A30-FA31-9E4D-B935-3EF75D86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3ACE-FA62-7F45-B34D-874287E2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D46B-7FC5-D74D-A41C-622ED4CB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C8815-38E3-5046-8B37-23AED29FD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1EFD7-5C17-4D4A-830C-709E9A12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83B7D-F125-B24E-A884-9992766F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8683A-99E3-E145-8B4D-753737EB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3FC80-F986-A24D-ADE6-59C703CD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A62B-448A-3C4D-8909-77ABC241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43BFF-B2A5-F44A-9969-EA8020328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13F8B-6F0F-4F48-96B9-57D34817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BA1CD-E5F7-2247-BE05-DF1137603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C0756-ED5B-DD41-9E26-8E342CE02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2C60C-F69D-E54C-80E6-47C150DB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56929-07FB-3148-9146-D955291F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732B6-F814-6545-B780-319D871D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7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9262-9278-4B41-BBDF-4AD8B2B5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15AFD-71EC-5B43-88CA-8DDD8960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1E9D3-28DB-4A4D-A76B-CD823F5D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9BD3-8EA2-D14D-BFF8-3D7139A7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52581-8C11-2C46-B6F1-EEBF7125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9255A-0C1F-EF45-989F-CB9479B9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2ABF-4A1B-A149-825B-1A1A2565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DF68-89D4-534E-A887-6764FC9D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3D12-4986-0749-B3B8-B7A51B5A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10B66-2F74-E543-965C-7209092BC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662E4-119F-244D-9FA7-80F69FC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55C3E-B18E-E24A-8A73-8C50F975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4F7C4-EE01-5E4C-ABAB-68A723DF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B640-231F-1041-AC07-55CD049E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5DDFC-3F0D-6A46-8D7C-63A7B7EA8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33077-03C4-4845-BD29-1F35E3AA9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0C6F7-D7B1-8A4B-92CE-CC8CE4E6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7229E-7045-044A-A59C-1EBB0FE7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88C34-FE3B-0B41-A7FD-5DBDE0DD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0D76B-E6F7-5048-8A97-77BD0036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0CB68-269D-224C-8B1F-2500AB8C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7313-0F48-CF49-9B55-04578DD93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3285-1062-8A42-BB70-FF55C96551F0}" type="datetimeFigureOut">
              <a:rPr lang="en-US" smtClean="0"/>
              <a:t>8/19/19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3EDB1-554C-FE42-B6A0-CBCF0A096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88F4-28EA-5143-A5C5-36A140097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48C7-9DA5-9F43-8A76-973F2079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087" y="5091905"/>
            <a:ext cx="9267825" cy="1139031"/>
          </a:xfrm>
        </p:spPr>
        <p:txBody>
          <a:bodyPr/>
          <a:lstStyle/>
          <a:p>
            <a:endParaRPr lang="en-US" dirty="0"/>
          </a:p>
          <a:p>
            <a:r>
              <a:rPr lang="en-US" sz="3600" dirty="0">
                <a:solidFill>
                  <a:schemeClr val="bg1"/>
                </a:solidFill>
              </a:rPr>
              <a:t>Five </a:t>
            </a:r>
            <a:r>
              <a:rPr lang="en-US" sz="3600" dirty="0" err="1">
                <a:solidFill>
                  <a:schemeClr val="bg1"/>
                </a:solidFill>
              </a:rPr>
              <a:t>Nighttimes</a:t>
            </a:r>
            <a:r>
              <a:rPr lang="en-US" sz="3600" dirty="0">
                <a:solidFill>
                  <a:schemeClr val="bg1"/>
                </a:solidFill>
              </a:rPr>
              <a:t> Until Our Next Home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559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087" y="5091905"/>
            <a:ext cx="9267825" cy="113903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algn="l"/>
            <a:r>
              <a:rPr lang="en-US" sz="3300" dirty="0">
                <a:solidFill>
                  <a:schemeClr val="bg1"/>
                </a:solidFill>
              </a:rPr>
              <a:t>This is my first nighttime in this home. I will have many more </a:t>
            </a:r>
            <a:r>
              <a:rPr lang="en-US" sz="3300" dirty="0" err="1">
                <a:solidFill>
                  <a:schemeClr val="bg1"/>
                </a:solidFill>
              </a:rPr>
              <a:t>nighttimes</a:t>
            </a:r>
            <a:r>
              <a:rPr lang="en-US" sz="3300" dirty="0">
                <a:solidFill>
                  <a:schemeClr val="bg1"/>
                </a:solidFill>
              </a:rPr>
              <a:t>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881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AA393-131B-B34F-814C-0698FC97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881" y="-371475"/>
            <a:ext cx="12958699" cy="6115049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F6B84-ED4C-114C-AFF6-E35D59EAE12C}"/>
              </a:ext>
            </a:extLst>
          </p:cNvPr>
          <p:cNvSpPr txBox="1"/>
          <p:nvPr/>
        </p:nvSpPr>
        <p:spPr>
          <a:xfrm>
            <a:off x="1466418" y="5751366"/>
            <a:ext cx="1012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is a picture of my home.  I live here with my family. </a:t>
            </a:r>
          </a:p>
        </p:txBody>
      </p:sp>
    </p:spTree>
    <p:extLst>
      <p:ext uri="{BB962C8B-B14F-4D97-AF65-F5344CB8AC3E}">
        <p14:creationId xmlns:p14="http://schemas.microsoft.com/office/powerpoint/2010/main" val="283507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973" y="5055394"/>
            <a:ext cx="9267825" cy="1139031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There are five </a:t>
            </a:r>
            <a:r>
              <a:rPr lang="en-US" sz="2800" dirty="0" err="1">
                <a:solidFill>
                  <a:schemeClr val="bg1"/>
                </a:solidFill>
              </a:rPr>
              <a:t>nighttimes</a:t>
            </a:r>
            <a:r>
              <a:rPr lang="en-US" sz="2800" dirty="0">
                <a:solidFill>
                  <a:schemeClr val="bg1"/>
                </a:solidFill>
              </a:rPr>
              <a:t> until our next home.  1-2-3-4-5.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9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845" y="5055394"/>
            <a:ext cx="9267825" cy="1139031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There are four </a:t>
            </a:r>
            <a:r>
              <a:rPr lang="en-US" sz="2800" dirty="0" err="1">
                <a:solidFill>
                  <a:schemeClr val="bg1"/>
                </a:solidFill>
              </a:rPr>
              <a:t>nighttimes</a:t>
            </a:r>
            <a:r>
              <a:rPr lang="en-US" sz="2800" dirty="0">
                <a:solidFill>
                  <a:schemeClr val="bg1"/>
                </a:solidFill>
              </a:rPr>
              <a:t> until our next home. 1-2-3-4.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648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480" y="5225144"/>
            <a:ext cx="8051039" cy="958396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There are three </a:t>
            </a:r>
            <a:r>
              <a:rPr lang="en-US" sz="2800" dirty="0" err="1">
                <a:solidFill>
                  <a:schemeClr val="bg1"/>
                </a:solidFill>
              </a:rPr>
              <a:t>nighttimes</a:t>
            </a:r>
            <a:r>
              <a:rPr lang="en-US" sz="2800" dirty="0">
                <a:solidFill>
                  <a:schemeClr val="bg1"/>
                </a:solidFill>
              </a:rPr>
              <a:t> until our next home. 1-2-3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268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418" y="5116286"/>
            <a:ext cx="7777163" cy="1092879"/>
          </a:xfrm>
        </p:spPr>
        <p:txBody>
          <a:bodyPr/>
          <a:lstStyle/>
          <a:p>
            <a:endParaRPr lang="en-US" dirty="0"/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There are two </a:t>
            </a:r>
            <a:r>
              <a:rPr lang="en-US" sz="2800" dirty="0" err="1">
                <a:solidFill>
                  <a:schemeClr val="bg1"/>
                </a:solidFill>
              </a:rPr>
              <a:t>nighttimes</a:t>
            </a:r>
            <a:r>
              <a:rPr lang="en-US" sz="2800" dirty="0">
                <a:solidFill>
                  <a:schemeClr val="bg1"/>
                </a:solidFill>
              </a:rPr>
              <a:t> until our next home.  1-2.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091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87EB2F-D71F-6948-9837-F43CF722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670" y="4994275"/>
            <a:ext cx="9488385" cy="164403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There is one nighttime until our next home.  1.  We go to our next home tomorrow.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C0B0-AA3F-4942-91DE-FE171196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663575"/>
            <a:ext cx="6286500" cy="4330700"/>
          </a:xfrm>
          <a:prstGeom prst="rect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936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AA393-131B-B34F-814C-0698FC97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881" y="-371475"/>
            <a:ext cx="12958699" cy="6115049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F6B84-ED4C-114C-AFF6-E35D59EAE12C}"/>
              </a:ext>
            </a:extLst>
          </p:cNvPr>
          <p:cNvSpPr txBox="1"/>
          <p:nvPr/>
        </p:nvSpPr>
        <p:spPr>
          <a:xfrm>
            <a:off x="2527122" y="5743574"/>
            <a:ext cx="7299630" cy="53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We move today!  We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our day at this home… </a:t>
            </a:r>
          </a:p>
        </p:txBody>
      </p:sp>
    </p:spTree>
    <p:extLst>
      <p:ext uri="{BB962C8B-B14F-4D97-AF65-F5344CB8AC3E}">
        <p14:creationId xmlns:p14="http://schemas.microsoft.com/office/powerpoint/2010/main" val="276558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6256FE-872F-9940-AB54-C77C1B46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322" y="0"/>
            <a:ext cx="139127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F7587-A3CF-A243-A859-6440E7324B31}"/>
              </a:ext>
            </a:extLst>
          </p:cNvPr>
          <p:cNvSpPr txBox="1"/>
          <p:nvPr/>
        </p:nvSpPr>
        <p:spPr>
          <a:xfrm>
            <a:off x="3836606" y="5839968"/>
            <a:ext cx="5111496" cy="52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…and go to live in our next home.</a:t>
            </a:r>
          </a:p>
        </p:txBody>
      </p:sp>
    </p:spTree>
    <p:extLst>
      <p:ext uri="{BB962C8B-B14F-4D97-AF65-F5344CB8AC3E}">
        <p14:creationId xmlns:p14="http://schemas.microsoft.com/office/powerpoint/2010/main" val="373522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123</Words>
  <Application>Microsoft Macintosh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Ann GRAY</dc:creator>
  <cp:lastModifiedBy>Carol Gray</cp:lastModifiedBy>
  <cp:revision>20</cp:revision>
  <dcterms:created xsi:type="dcterms:W3CDTF">2019-07-20T23:33:59Z</dcterms:created>
  <dcterms:modified xsi:type="dcterms:W3CDTF">2019-08-19T13:41:04Z</dcterms:modified>
</cp:coreProperties>
</file>