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0" r:id="rId4"/>
    <p:sldId id="257" r:id="rId5"/>
    <p:sldId id="263" r:id="rId6"/>
    <p:sldId id="259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4622"/>
  </p:normalViewPr>
  <p:slideViewPr>
    <p:cSldViewPr snapToGrid="0" snapToObjects="1">
      <p:cViewPr varScale="1">
        <p:scale>
          <a:sx n="113" d="100"/>
          <a:sy n="113" d="100"/>
        </p:scale>
        <p:origin x="5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CF7A3-4C25-1D41-9B3A-730CC4B51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ADAAE-1CF1-1245-98BC-4AE835C0E1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BD68D-ADC2-A844-BDAE-E4132C0E8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BE5B1-3854-FC41-AEF4-5D7A63633D77}" type="datetimeFigureOut">
              <a:rPr lang="en-US" smtClean="0"/>
              <a:t>2/16/20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2CB41-9F6D-E947-BE02-3D0069E3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03084-0A9D-FF4F-8AC3-9B0A6A28C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DF21-6C42-3B43-AA4D-331737D3E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460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25F48-0267-6E4F-8F37-5DC921B64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00E6D2-9E50-6C4E-A007-4D625E4E3D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03F87-7F78-6F40-9BFA-FF1A1EF9B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BE5B1-3854-FC41-AEF4-5D7A63633D77}" type="datetimeFigureOut">
              <a:rPr lang="en-US" smtClean="0"/>
              <a:t>2/16/20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9F5BB-3629-0E4A-BAE3-4C744587A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A456E-B341-0E4E-B9D4-998FD8354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DF21-6C42-3B43-AA4D-331737D3E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79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58C131-EE0A-FC47-8173-FFF6FCDACC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E8C206-E4CE-A143-A181-D8CBFCE4F8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A13FB-6A70-5444-98C8-8EF0F44F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BE5B1-3854-FC41-AEF4-5D7A63633D77}" type="datetimeFigureOut">
              <a:rPr lang="en-US" smtClean="0"/>
              <a:t>2/16/20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B791E-4F93-3946-A883-9979B5CBC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9C79C-1DF9-9B4E-B34C-EA7CEEC24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DF21-6C42-3B43-AA4D-331737D3E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359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9CB61-7D62-8D4B-9282-810CC6C33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4D2AD-83F2-FB4B-A760-C580339E6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B384C-C51E-D149-A69A-5C72778A8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BE5B1-3854-FC41-AEF4-5D7A63633D77}" type="datetimeFigureOut">
              <a:rPr lang="en-US" smtClean="0"/>
              <a:t>2/16/20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42783-BEC3-FE40-8674-4FB2FF1B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B40E1-B557-5441-A4F3-985033E0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DF21-6C42-3B43-AA4D-331737D3E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33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19830-99D5-3845-84E9-27F18B8B9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231C4-9D2B-064E-AC19-388EF5FDE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C2A48-2E5C-3548-9ECD-F83FEEDCD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BE5B1-3854-FC41-AEF4-5D7A63633D77}" type="datetimeFigureOut">
              <a:rPr lang="en-US" smtClean="0"/>
              <a:t>2/16/20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D2970-695B-C14B-8CB8-D713EE2AD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50015-6B2B-E240-A782-53AAD3C1D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DF21-6C42-3B43-AA4D-331737D3E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28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2237D-D810-3B42-8FF0-65207FA26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2819A-1258-F947-85C5-1461E73CD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19B6EC-437A-C14E-977C-4C8E87533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66A050-2BC8-B949-9EC6-30E933725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BE5B1-3854-FC41-AEF4-5D7A63633D77}" type="datetimeFigureOut">
              <a:rPr lang="en-US" smtClean="0"/>
              <a:t>2/16/20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81EB96-A237-0341-BCF8-CC837FEAA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68543F-4F04-8641-A1C1-B2D513B07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DF21-6C42-3B43-AA4D-331737D3E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22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8C6AC-501A-DF47-BC8E-32346DEBE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219AF-DB1C-8F42-9EFD-B472955133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61F68D-5321-1540-83CD-DD55164288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240EC5-2B51-E44E-B5E7-A75D86ED0C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5CBCDE-4F75-5543-AC36-66D18BC558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2B72FE-C21F-AA49-A939-233884D86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BE5B1-3854-FC41-AEF4-5D7A63633D77}" type="datetimeFigureOut">
              <a:rPr lang="en-US" smtClean="0"/>
              <a:t>2/16/20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51D17B-4339-8C4F-86F1-432907F12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D28FC3-6551-7249-ACA9-A353826E7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DF21-6C42-3B43-AA4D-331737D3E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7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94D3A-3726-1C40-B268-9DFF9F9B4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80082E-9674-1545-B1FA-3B415890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BE5B1-3854-FC41-AEF4-5D7A63633D77}" type="datetimeFigureOut">
              <a:rPr lang="en-US" smtClean="0"/>
              <a:t>2/16/20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6E97D3-4CB6-004B-89C5-456E74925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669A37-5357-EE40-A250-01A62494B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DF21-6C42-3B43-AA4D-331737D3E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91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82632C-DB57-B54D-9007-F28C5FB88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BE5B1-3854-FC41-AEF4-5D7A63633D77}" type="datetimeFigureOut">
              <a:rPr lang="en-US" smtClean="0"/>
              <a:t>2/16/20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28FC68-D231-524A-A07C-FE969E741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A3B303-537A-7F43-9D87-8F61C8DAF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DF21-6C42-3B43-AA4D-331737D3E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64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76437-D0A8-C948-8CEC-115B327D1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01986-E2E3-594D-994F-C5B2BD106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A39089-A248-5941-A353-5339427C33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2C8D61-678F-6C4A-9DDA-E94931B4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BE5B1-3854-FC41-AEF4-5D7A63633D77}" type="datetimeFigureOut">
              <a:rPr lang="en-US" smtClean="0"/>
              <a:t>2/16/20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08049D-7C56-6D44-89A8-9FCF72B9D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353601-7CB5-8041-9A63-91B804E92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DF21-6C42-3B43-AA4D-331737D3E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65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D0350-0DFC-4344-8E63-AC330A7D0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C32F29-DB7E-5547-A214-88908AEF3F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677890-3FA1-9F4C-947D-D34899EC4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7DADB3-BE1E-264B-8EE4-9108989A6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BE5B1-3854-FC41-AEF4-5D7A63633D77}" type="datetimeFigureOut">
              <a:rPr lang="en-US" smtClean="0"/>
              <a:t>2/16/20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E0B2BB-5A31-2341-8073-11E2F7B14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E52CBE-C0DD-2C42-8A76-1C30F1231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BDF21-6C42-3B43-AA4D-331737D3E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722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E32E23-1819-E04F-8434-238BC140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221F8C-D36D-0044-92D9-938EBBA59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F844B-28FA-0D43-86A9-7F281EF541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BE5B1-3854-FC41-AEF4-5D7A63633D77}" type="datetimeFigureOut">
              <a:rPr lang="en-US" smtClean="0"/>
              <a:t>2/16/20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1545A-E7D0-E14E-9F95-673A3D4B70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10F56-F141-B34F-A7AB-040BFF5053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BDF21-6C42-3B43-AA4D-331737D3E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947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EFEBC3-BBFE-8B49-A895-8FEE0EA59F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-2103439" y="0"/>
            <a:ext cx="10066867" cy="6858000"/>
          </a:xfrm>
          <a:prstGeom prst="rect">
            <a:avLst/>
          </a:prstGeom>
          <a:ln w="12700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81AE51-964A-B944-9C0D-E1B1C6B8984E}"/>
              </a:ext>
            </a:extLst>
          </p:cNvPr>
          <p:cNvSpPr txBox="1"/>
          <p:nvPr/>
        </p:nvSpPr>
        <p:spPr>
          <a:xfrm>
            <a:off x="6929438" y="2971800"/>
            <a:ext cx="4057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Barry’s Story About</a:t>
            </a:r>
          </a:p>
          <a:p>
            <a:r>
              <a:rPr lang="en-US" sz="2800" dirty="0"/>
              <a:t>What Barry Thinks, Says, and Does</a:t>
            </a:r>
          </a:p>
        </p:txBody>
      </p:sp>
    </p:spTree>
    <p:extLst>
      <p:ext uri="{BB962C8B-B14F-4D97-AF65-F5344CB8AC3E}">
        <p14:creationId xmlns:p14="http://schemas.microsoft.com/office/powerpoint/2010/main" val="119503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EFEBC3-BBFE-8B49-A895-8FEE0EA59F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-2103439" y="0"/>
            <a:ext cx="10066867" cy="6858000"/>
          </a:xfrm>
          <a:prstGeom prst="rect">
            <a:avLst/>
          </a:prstGeom>
          <a:ln w="12700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81AE51-964A-B944-9C0D-E1B1C6B8984E}"/>
              </a:ext>
            </a:extLst>
          </p:cNvPr>
          <p:cNvSpPr txBox="1"/>
          <p:nvPr/>
        </p:nvSpPr>
        <p:spPr>
          <a:xfrm>
            <a:off x="6929438" y="2971800"/>
            <a:ext cx="4057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Narrow" panose="020B0604020202020204" pitchFamily="34" charset="0"/>
                <a:cs typeface="Arial Narrow" panose="020B0604020202020204" pitchFamily="34" charset="0"/>
              </a:rPr>
              <a:t>This is a picture of Barry.  Barry thinks, talks, and does many things.</a:t>
            </a:r>
          </a:p>
        </p:txBody>
      </p:sp>
    </p:spTree>
    <p:extLst>
      <p:ext uri="{BB962C8B-B14F-4D97-AF65-F5344CB8AC3E}">
        <p14:creationId xmlns:p14="http://schemas.microsoft.com/office/powerpoint/2010/main" val="2770203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49C87C-40E8-324C-83B6-8B833E3DF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363" y="-35747"/>
            <a:ext cx="8148637" cy="6893747"/>
          </a:xfrm>
          <a:prstGeom prst="rect">
            <a:avLst/>
          </a:prstGeom>
        </p:spPr>
      </p:pic>
      <p:sp>
        <p:nvSpPr>
          <p:cNvPr id="5" name="Cloud Callout 4">
            <a:extLst>
              <a:ext uri="{FF2B5EF4-FFF2-40B4-BE49-F238E27FC236}">
                <a16:creationId xmlns:a16="http://schemas.microsoft.com/office/drawing/2014/main" id="{BE1B83B1-0DC8-414E-A10C-931EAA938E75}"/>
              </a:ext>
            </a:extLst>
          </p:cNvPr>
          <p:cNvSpPr/>
          <p:nvPr/>
        </p:nvSpPr>
        <p:spPr>
          <a:xfrm>
            <a:off x="-198985" y="248330"/>
            <a:ext cx="8148637" cy="4023634"/>
          </a:xfrm>
          <a:prstGeom prst="cloudCallout">
            <a:avLst>
              <a:gd name="adj1" fmla="val 52017"/>
              <a:gd name="adj2" fmla="val -38562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079500" dist="50800" dir="5400000" sx="105000" sy="105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039AE6-F750-F045-8245-A4492CDFB2CB}"/>
              </a:ext>
            </a:extLst>
          </p:cNvPr>
          <p:cNvSpPr/>
          <p:nvPr/>
        </p:nvSpPr>
        <p:spPr>
          <a:xfrm>
            <a:off x="753312" y="104133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2C877A-9CFE-1040-BFBB-0021909547F5}"/>
              </a:ext>
            </a:extLst>
          </p:cNvPr>
          <p:cNvSpPr/>
          <p:nvPr/>
        </p:nvSpPr>
        <p:spPr>
          <a:xfrm>
            <a:off x="1346493" y="104133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2961B5-13EA-8348-826C-800920D7C970}"/>
              </a:ext>
            </a:extLst>
          </p:cNvPr>
          <p:cNvSpPr/>
          <p:nvPr/>
        </p:nvSpPr>
        <p:spPr>
          <a:xfrm>
            <a:off x="1878416" y="104151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D8FEBF-4147-D14A-8CC0-3E9F4A224141}"/>
              </a:ext>
            </a:extLst>
          </p:cNvPr>
          <p:cNvSpPr/>
          <p:nvPr/>
        </p:nvSpPr>
        <p:spPr>
          <a:xfrm rot="20862655">
            <a:off x="1913617" y="3073050"/>
            <a:ext cx="5164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6E2443-B874-9345-8C17-9C0765B82C1E}"/>
              </a:ext>
            </a:extLst>
          </p:cNvPr>
          <p:cNvSpPr/>
          <p:nvPr/>
        </p:nvSpPr>
        <p:spPr>
          <a:xfrm rot="20550807">
            <a:off x="2257747" y="2967335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F86955-0F20-2A41-85E9-AE0EB76054EA}"/>
              </a:ext>
            </a:extLst>
          </p:cNvPr>
          <p:cNvSpPr/>
          <p:nvPr/>
        </p:nvSpPr>
        <p:spPr>
          <a:xfrm rot="20953108">
            <a:off x="2667082" y="2832863"/>
            <a:ext cx="478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6CE4-57DA-904A-A360-D3402AAE2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193" y="1800738"/>
            <a:ext cx="3681495" cy="1391604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AFE85B6-8959-BB41-9D0E-CB7CBA5AFCCE}"/>
              </a:ext>
            </a:extLst>
          </p:cNvPr>
          <p:cNvSpPr txBox="1">
            <a:spLocks/>
          </p:cNvSpPr>
          <p:nvPr/>
        </p:nvSpPr>
        <p:spPr>
          <a:xfrm>
            <a:off x="524517" y="670172"/>
            <a:ext cx="3384725" cy="5729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Each person has one brain. Barry thinks with Barry’s brain.  Only Barry can think with Barry’s brain.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3E539CD-1D97-9E4F-9F39-B65B38312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3983" y="991488"/>
            <a:ext cx="3454817" cy="220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03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49C87C-40E8-324C-83B6-8B833E3DF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363" y="-35747"/>
            <a:ext cx="8148637" cy="6893747"/>
          </a:xfrm>
          <a:prstGeom prst="rect">
            <a:avLst/>
          </a:prstGeom>
        </p:spPr>
      </p:pic>
      <p:sp>
        <p:nvSpPr>
          <p:cNvPr id="5" name="Cloud Callout 4">
            <a:extLst>
              <a:ext uri="{FF2B5EF4-FFF2-40B4-BE49-F238E27FC236}">
                <a16:creationId xmlns:a16="http://schemas.microsoft.com/office/drawing/2014/main" id="{BE1B83B1-0DC8-414E-A10C-931EAA938E75}"/>
              </a:ext>
            </a:extLst>
          </p:cNvPr>
          <p:cNvSpPr/>
          <p:nvPr/>
        </p:nvSpPr>
        <p:spPr>
          <a:xfrm>
            <a:off x="-198985" y="248330"/>
            <a:ext cx="8148637" cy="4023634"/>
          </a:xfrm>
          <a:prstGeom prst="cloudCallout">
            <a:avLst>
              <a:gd name="adj1" fmla="val 52017"/>
              <a:gd name="adj2" fmla="val -38562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079500" dist="50800" dir="5400000" sx="105000" sy="105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039AE6-F750-F045-8245-A4492CDFB2CB}"/>
              </a:ext>
            </a:extLst>
          </p:cNvPr>
          <p:cNvSpPr/>
          <p:nvPr/>
        </p:nvSpPr>
        <p:spPr>
          <a:xfrm>
            <a:off x="1346684" y="95726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2C877A-9CFE-1040-BFBB-0021909547F5}"/>
              </a:ext>
            </a:extLst>
          </p:cNvPr>
          <p:cNvSpPr/>
          <p:nvPr/>
        </p:nvSpPr>
        <p:spPr>
          <a:xfrm>
            <a:off x="1972894" y="95726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2961B5-13EA-8348-826C-800920D7C970}"/>
              </a:ext>
            </a:extLst>
          </p:cNvPr>
          <p:cNvSpPr/>
          <p:nvPr/>
        </p:nvSpPr>
        <p:spPr>
          <a:xfrm>
            <a:off x="2696244" y="95726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D8FEBF-4147-D14A-8CC0-3E9F4A224141}"/>
              </a:ext>
            </a:extLst>
          </p:cNvPr>
          <p:cNvSpPr/>
          <p:nvPr/>
        </p:nvSpPr>
        <p:spPr>
          <a:xfrm rot="20862655">
            <a:off x="1913617" y="3073050"/>
            <a:ext cx="5164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6E2443-B874-9345-8C17-9C0765B82C1E}"/>
              </a:ext>
            </a:extLst>
          </p:cNvPr>
          <p:cNvSpPr/>
          <p:nvPr/>
        </p:nvSpPr>
        <p:spPr>
          <a:xfrm rot="20550807">
            <a:off x="2257747" y="2967335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F86955-0F20-2A41-85E9-AE0EB76054EA}"/>
              </a:ext>
            </a:extLst>
          </p:cNvPr>
          <p:cNvSpPr/>
          <p:nvPr/>
        </p:nvSpPr>
        <p:spPr>
          <a:xfrm rot="20953108">
            <a:off x="2667082" y="2832863"/>
            <a:ext cx="478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6CE4-57DA-904A-A360-D3402AAE2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193" y="1800738"/>
            <a:ext cx="3681495" cy="1391604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AFE85B6-8959-BB41-9D0E-CB7CBA5AFCCE}"/>
              </a:ext>
            </a:extLst>
          </p:cNvPr>
          <p:cNvSpPr txBox="1">
            <a:spLocks/>
          </p:cNvSpPr>
          <p:nvPr/>
        </p:nvSpPr>
        <p:spPr>
          <a:xfrm>
            <a:off x="489851" y="880585"/>
            <a:ext cx="3440141" cy="53082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Barry is smart.  He knows about letters, numbers, animals, and other things, too.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3E539CD-1D97-9E4F-9F39-B65B38312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3983" y="991488"/>
            <a:ext cx="3454817" cy="220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90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49C87C-40E8-324C-83B6-8B833E3DF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363" y="-35747"/>
            <a:ext cx="8148637" cy="6893747"/>
          </a:xfrm>
          <a:prstGeom prst="rect">
            <a:avLst/>
          </a:prstGeom>
        </p:spPr>
      </p:pic>
      <p:sp>
        <p:nvSpPr>
          <p:cNvPr id="5" name="Cloud Callout 4">
            <a:extLst>
              <a:ext uri="{FF2B5EF4-FFF2-40B4-BE49-F238E27FC236}">
                <a16:creationId xmlns:a16="http://schemas.microsoft.com/office/drawing/2014/main" id="{BE1B83B1-0DC8-414E-A10C-931EAA938E75}"/>
              </a:ext>
            </a:extLst>
          </p:cNvPr>
          <p:cNvSpPr/>
          <p:nvPr/>
        </p:nvSpPr>
        <p:spPr>
          <a:xfrm>
            <a:off x="-198985" y="248330"/>
            <a:ext cx="8148637" cy="4023634"/>
          </a:xfrm>
          <a:prstGeom prst="cloudCallout">
            <a:avLst>
              <a:gd name="adj1" fmla="val 52017"/>
              <a:gd name="adj2" fmla="val -38562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079500" dist="50800" dir="5400000" sx="105000" sy="105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039AE6-F750-F045-8245-A4492CDFB2CB}"/>
              </a:ext>
            </a:extLst>
          </p:cNvPr>
          <p:cNvSpPr/>
          <p:nvPr/>
        </p:nvSpPr>
        <p:spPr>
          <a:xfrm>
            <a:off x="1346684" y="95726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2C877A-9CFE-1040-BFBB-0021909547F5}"/>
              </a:ext>
            </a:extLst>
          </p:cNvPr>
          <p:cNvSpPr/>
          <p:nvPr/>
        </p:nvSpPr>
        <p:spPr>
          <a:xfrm>
            <a:off x="1972894" y="95726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2961B5-13EA-8348-826C-800920D7C970}"/>
              </a:ext>
            </a:extLst>
          </p:cNvPr>
          <p:cNvSpPr/>
          <p:nvPr/>
        </p:nvSpPr>
        <p:spPr>
          <a:xfrm>
            <a:off x="2696244" y="95726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D8FEBF-4147-D14A-8CC0-3E9F4A224141}"/>
              </a:ext>
            </a:extLst>
          </p:cNvPr>
          <p:cNvSpPr/>
          <p:nvPr/>
        </p:nvSpPr>
        <p:spPr>
          <a:xfrm rot="20862655">
            <a:off x="1913617" y="3073050"/>
            <a:ext cx="5164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6E2443-B874-9345-8C17-9C0765B82C1E}"/>
              </a:ext>
            </a:extLst>
          </p:cNvPr>
          <p:cNvSpPr/>
          <p:nvPr/>
        </p:nvSpPr>
        <p:spPr>
          <a:xfrm rot="20550807">
            <a:off x="2257747" y="2967335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F86955-0F20-2A41-85E9-AE0EB76054EA}"/>
              </a:ext>
            </a:extLst>
          </p:cNvPr>
          <p:cNvSpPr/>
          <p:nvPr/>
        </p:nvSpPr>
        <p:spPr>
          <a:xfrm rot="20953108">
            <a:off x="2667082" y="2832863"/>
            <a:ext cx="478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6CE4-57DA-904A-A360-D3402AAE2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193" y="1800738"/>
            <a:ext cx="3681495" cy="1391604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AFE85B6-8959-BB41-9D0E-CB7CBA5AFCCE}"/>
              </a:ext>
            </a:extLst>
          </p:cNvPr>
          <p:cNvSpPr txBox="1">
            <a:spLocks/>
          </p:cNvSpPr>
          <p:nvPr/>
        </p:nvSpPr>
        <p:spPr>
          <a:xfrm>
            <a:off x="489851" y="880585"/>
            <a:ext cx="3440141" cy="53082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Barry is smart.  He knows about letters, numbers, animals, and other things, too.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3E539CD-1D97-9E4F-9F39-B65B38312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3983" y="991488"/>
            <a:ext cx="3454817" cy="220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31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AFE85B6-8959-BB41-9D0E-CB7CBA5AFCCE}"/>
              </a:ext>
            </a:extLst>
          </p:cNvPr>
          <p:cNvSpPr txBox="1">
            <a:spLocks/>
          </p:cNvSpPr>
          <p:nvPr/>
        </p:nvSpPr>
        <p:spPr>
          <a:xfrm>
            <a:off x="388063" y="1617834"/>
            <a:ext cx="3487271" cy="53082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B9966B-3752-E440-A9EC-48A646BAE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3012" y="0"/>
            <a:ext cx="8404412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3A59B43-A2E1-1743-9CE9-4B2F738E56AE}"/>
              </a:ext>
            </a:extLst>
          </p:cNvPr>
          <p:cNvSpPr txBox="1"/>
          <p:nvPr/>
        </p:nvSpPr>
        <p:spPr>
          <a:xfrm>
            <a:off x="597456" y="366623"/>
            <a:ext cx="3068483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Barry asks questions and talks about things.</a:t>
            </a:r>
          </a:p>
          <a:p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</a:p>
          <a:p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Only Barry knows what he will say next. Everyone has to wait to find out what Barry is going to say. </a:t>
            </a:r>
          </a:p>
          <a:p>
            <a:endParaRPr lang="en-US" sz="28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Sometimes people are a little surprised by what Barry says. This is okay.</a:t>
            </a:r>
          </a:p>
        </p:txBody>
      </p:sp>
    </p:spTree>
    <p:extLst>
      <p:ext uri="{BB962C8B-B14F-4D97-AF65-F5344CB8AC3E}">
        <p14:creationId xmlns:p14="http://schemas.microsoft.com/office/powerpoint/2010/main" val="2634824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EFEBC3-BBFE-8B49-A895-8FEE0EA59F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-2103439" y="0"/>
            <a:ext cx="10066867" cy="6858000"/>
          </a:xfrm>
          <a:prstGeom prst="rect">
            <a:avLst/>
          </a:prstGeom>
          <a:ln w="12700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81AE51-964A-B944-9C0D-E1B1C6B8984E}"/>
              </a:ext>
            </a:extLst>
          </p:cNvPr>
          <p:cNvSpPr txBox="1"/>
          <p:nvPr/>
        </p:nvSpPr>
        <p:spPr>
          <a:xfrm>
            <a:off x="6849228" y="2294022"/>
            <a:ext cx="43160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Narrow" panose="020B0604020202020204" pitchFamily="34" charset="0"/>
                <a:cs typeface="Arial Narrow" panose="020B0604020202020204" pitchFamily="34" charset="0"/>
              </a:rPr>
              <a:t>Barry thinks of fun things to do. Barry likes to go swimming with his mum or dad.  Sometimes, Barry tells stories using toys, stones, and twigs.</a:t>
            </a:r>
          </a:p>
        </p:txBody>
      </p:sp>
    </p:spTree>
    <p:extLst>
      <p:ext uri="{BB962C8B-B14F-4D97-AF65-F5344CB8AC3E}">
        <p14:creationId xmlns:p14="http://schemas.microsoft.com/office/powerpoint/2010/main" val="953222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EFEBC3-BBFE-8B49-A895-8FEE0EA59F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-2103439" y="0"/>
            <a:ext cx="10066867" cy="6858000"/>
          </a:xfrm>
          <a:prstGeom prst="rect">
            <a:avLst/>
          </a:prstGeom>
          <a:ln w="12700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81AE51-964A-B944-9C0D-E1B1C6B8984E}"/>
              </a:ext>
            </a:extLst>
          </p:cNvPr>
          <p:cNvSpPr txBox="1"/>
          <p:nvPr/>
        </p:nvSpPr>
        <p:spPr>
          <a:xfrm>
            <a:off x="6929438" y="2971800"/>
            <a:ext cx="40576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Narrow" panose="020B0604020202020204" pitchFamily="34" charset="0"/>
                <a:cs typeface="Arial Narrow" panose="020B0604020202020204" pitchFamily="34" charset="0"/>
              </a:rPr>
              <a:t>Barry thinks, talks, and does many things with Barry’s brain.  No one can do it quite the same.</a:t>
            </a:r>
          </a:p>
        </p:txBody>
      </p:sp>
    </p:spTree>
    <p:extLst>
      <p:ext uri="{BB962C8B-B14F-4D97-AF65-F5344CB8AC3E}">
        <p14:creationId xmlns:p14="http://schemas.microsoft.com/office/powerpoint/2010/main" val="39387596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205</Words>
  <Application>Microsoft Macintosh PowerPoint</Application>
  <PresentationFormat>Widescreen</PresentationFormat>
  <Paragraphs>56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Arial Narrow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Ann GRAY</dc:creator>
  <cp:lastModifiedBy>CAROL Ann GRAY</cp:lastModifiedBy>
  <cp:revision>15</cp:revision>
  <dcterms:created xsi:type="dcterms:W3CDTF">2020-02-12T17:28:07Z</dcterms:created>
  <dcterms:modified xsi:type="dcterms:W3CDTF">2020-02-16T21:21:42Z</dcterms:modified>
</cp:coreProperties>
</file>