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4" r:id="rId2"/>
    <p:sldId id="263" r:id="rId3"/>
    <p:sldId id="260" r:id="rId4"/>
    <p:sldId id="265" r:id="rId5"/>
    <p:sldId id="259" r:id="rId6"/>
    <p:sldId id="266" r:id="rId7"/>
    <p:sldId id="267"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79"/>
  </p:normalViewPr>
  <p:slideViewPr>
    <p:cSldViewPr snapToGrid="0" snapToObjects="1">
      <p:cViewPr varScale="1">
        <p:scale>
          <a:sx n="112" d="100"/>
          <a:sy n="112" d="100"/>
        </p:scale>
        <p:origin x="576" y="192"/>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CF7A3-4C25-1D41-9B3A-730CC4B51B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2ADAAE-1CF1-1245-98BC-4AE835C0E1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6BD68D-ADC2-A844-BDAE-E4132C0E8AE1}"/>
              </a:ext>
            </a:extLst>
          </p:cNvPr>
          <p:cNvSpPr>
            <a:spLocks noGrp="1"/>
          </p:cNvSpPr>
          <p:nvPr>
            <p:ph type="dt" sz="half" idx="10"/>
          </p:nvPr>
        </p:nvSpPr>
        <p:spPr/>
        <p:txBody>
          <a:bodyPr/>
          <a:lstStyle/>
          <a:p>
            <a:fld id="{591BE5B1-3854-FC41-AEF4-5D7A63633D77}" type="datetimeFigureOut">
              <a:rPr lang="en-US" smtClean="0"/>
              <a:t>2/16/20</a:t>
            </a:fld>
            <a:endParaRPr lang="en-US"/>
          </a:p>
        </p:txBody>
      </p:sp>
      <p:sp>
        <p:nvSpPr>
          <p:cNvPr id="5" name="Footer Placeholder 4">
            <a:extLst>
              <a:ext uri="{FF2B5EF4-FFF2-40B4-BE49-F238E27FC236}">
                <a16:creationId xmlns:a16="http://schemas.microsoft.com/office/drawing/2014/main" id="{6832CB41-9F6D-E947-BE02-3D0069E3F3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403084-0A9D-FF4F-8AC3-9B0A6A28C087}"/>
              </a:ext>
            </a:extLst>
          </p:cNvPr>
          <p:cNvSpPr>
            <a:spLocks noGrp="1"/>
          </p:cNvSpPr>
          <p:nvPr>
            <p:ph type="sldNum" sz="quarter" idx="12"/>
          </p:nvPr>
        </p:nvSpPr>
        <p:spPr/>
        <p:txBody>
          <a:bodyPr/>
          <a:lstStyle/>
          <a:p>
            <a:fld id="{6F1BDF21-6C42-3B43-AA4D-331737D3E3C6}" type="slidenum">
              <a:rPr lang="en-US" smtClean="0"/>
              <a:t>‹#›</a:t>
            </a:fld>
            <a:endParaRPr lang="en-US"/>
          </a:p>
        </p:txBody>
      </p:sp>
    </p:spTree>
    <p:extLst>
      <p:ext uri="{BB962C8B-B14F-4D97-AF65-F5344CB8AC3E}">
        <p14:creationId xmlns:p14="http://schemas.microsoft.com/office/powerpoint/2010/main" val="3286460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25F48-0267-6E4F-8F37-5DC921B642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00E6D2-9E50-6C4E-A007-4D625E4E3D4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703F87-7F78-6F40-9BFA-FF1A1EF9B839}"/>
              </a:ext>
            </a:extLst>
          </p:cNvPr>
          <p:cNvSpPr>
            <a:spLocks noGrp="1"/>
          </p:cNvSpPr>
          <p:nvPr>
            <p:ph type="dt" sz="half" idx="10"/>
          </p:nvPr>
        </p:nvSpPr>
        <p:spPr/>
        <p:txBody>
          <a:bodyPr/>
          <a:lstStyle/>
          <a:p>
            <a:fld id="{591BE5B1-3854-FC41-AEF4-5D7A63633D77}" type="datetimeFigureOut">
              <a:rPr lang="en-US" smtClean="0"/>
              <a:t>2/16/20</a:t>
            </a:fld>
            <a:endParaRPr lang="en-US"/>
          </a:p>
        </p:txBody>
      </p:sp>
      <p:sp>
        <p:nvSpPr>
          <p:cNvPr id="5" name="Footer Placeholder 4">
            <a:extLst>
              <a:ext uri="{FF2B5EF4-FFF2-40B4-BE49-F238E27FC236}">
                <a16:creationId xmlns:a16="http://schemas.microsoft.com/office/drawing/2014/main" id="{C009F5BB-3629-0E4A-BAE3-4C744587A5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CA456E-B341-0E4E-B9D4-998FD8354EBE}"/>
              </a:ext>
            </a:extLst>
          </p:cNvPr>
          <p:cNvSpPr>
            <a:spLocks noGrp="1"/>
          </p:cNvSpPr>
          <p:nvPr>
            <p:ph type="sldNum" sz="quarter" idx="12"/>
          </p:nvPr>
        </p:nvSpPr>
        <p:spPr/>
        <p:txBody>
          <a:bodyPr/>
          <a:lstStyle/>
          <a:p>
            <a:fld id="{6F1BDF21-6C42-3B43-AA4D-331737D3E3C6}" type="slidenum">
              <a:rPr lang="en-US" smtClean="0"/>
              <a:t>‹#›</a:t>
            </a:fld>
            <a:endParaRPr lang="en-US"/>
          </a:p>
        </p:txBody>
      </p:sp>
    </p:spTree>
    <p:extLst>
      <p:ext uri="{BB962C8B-B14F-4D97-AF65-F5344CB8AC3E}">
        <p14:creationId xmlns:p14="http://schemas.microsoft.com/office/powerpoint/2010/main" val="2476779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58C131-EE0A-FC47-8173-FFF6FCDACC9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E8C206-E4CE-A143-A181-D8CBFCE4F80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BA13FB-6A70-5444-98C8-8EF0F44F81A0}"/>
              </a:ext>
            </a:extLst>
          </p:cNvPr>
          <p:cNvSpPr>
            <a:spLocks noGrp="1"/>
          </p:cNvSpPr>
          <p:nvPr>
            <p:ph type="dt" sz="half" idx="10"/>
          </p:nvPr>
        </p:nvSpPr>
        <p:spPr/>
        <p:txBody>
          <a:bodyPr/>
          <a:lstStyle/>
          <a:p>
            <a:fld id="{591BE5B1-3854-FC41-AEF4-5D7A63633D77}" type="datetimeFigureOut">
              <a:rPr lang="en-US" smtClean="0"/>
              <a:t>2/16/20</a:t>
            </a:fld>
            <a:endParaRPr lang="en-US"/>
          </a:p>
        </p:txBody>
      </p:sp>
      <p:sp>
        <p:nvSpPr>
          <p:cNvPr id="5" name="Footer Placeholder 4">
            <a:extLst>
              <a:ext uri="{FF2B5EF4-FFF2-40B4-BE49-F238E27FC236}">
                <a16:creationId xmlns:a16="http://schemas.microsoft.com/office/drawing/2014/main" id="{619B791E-4F93-3946-A883-9979B5CBC8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09C79C-1DF9-9B4E-B34C-EA7CEEC24F1F}"/>
              </a:ext>
            </a:extLst>
          </p:cNvPr>
          <p:cNvSpPr>
            <a:spLocks noGrp="1"/>
          </p:cNvSpPr>
          <p:nvPr>
            <p:ph type="sldNum" sz="quarter" idx="12"/>
          </p:nvPr>
        </p:nvSpPr>
        <p:spPr/>
        <p:txBody>
          <a:bodyPr/>
          <a:lstStyle/>
          <a:p>
            <a:fld id="{6F1BDF21-6C42-3B43-AA4D-331737D3E3C6}" type="slidenum">
              <a:rPr lang="en-US" smtClean="0"/>
              <a:t>‹#›</a:t>
            </a:fld>
            <a:endParaRPr lang="en-US"/>
          </a:p>
        </p:txBody>
      </p:sp>
    </p:spTree>
    <p:extLst>
      <p:ext uri="{BB962C8B-B14F-4D97-AF65-F5344CB8AC3E}">
        <p14:creationId xmlns:p14="http://schemas.microsoft.com/office/powerpoint/2010/main" val="483359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9CB61-7D62-8D4B-9282-810CC6C339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F4D2AD-83F2-FB4B-A760-C580339E65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EB384C-C51E-D149-A69A-5C72778A8AB9}"/>
              </a:ext>
            </a:extLst>
          </p:cNvPr>
          <p:cNvSpPr>
            <a:spLocks noGrp="1"/>
          </p:cNvSpPr>
          <p:nvPr>
            <p:ph type="dt" sz="half" idx="10"/>
          </p:nvPr>
        </p:nvSpPr>
        <p:spPr/>
        <p:txBody>
          <a:bodyPr/>
          <a:lstStyle/>
          <a:p>
            <a:fld id="{591BE5B1-3854-FC41-AEF4-5D7A63633D77}" type="datetimeFigureOut">
              <a:rPr lang="en-US" smtClean="0"/>
              <a:t>2/16/20</a:t>
            </a:fld>
            <a:endParaRPr lang="en-US"/>
          </a:p>
        </p:txBody>
      </p:sp>
      <p:sp>
        <p:nvSpPr>
          <p:cNvPr id="5" name="Footer Placeholder 4">
            <a:extLst>
              <a:ext uri="{FF2B5EF4-FFF2-40B4-BE49-F238E27FC236}">
                <a16:creationId xmlns:a16="http://schemas.microsoft.com/office/drawing/2014/main" id="{BB442783-BEC3-FE40-8674-4FB2FF1B4C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8B40E1-B557-5441-A4F3-985033E05F82}"/>
              </a:ext>
            </a:extLst>
          </p:cNvPr>
          <p:cNvSpPr>
            <a:spLocks noGrp="1"/>
          </p:cNvSpPr>
          <p:nvPr>
            <p:ph type="sldNum" sz="quarter" idx="12"/>
          </p:nvPr>
        </p:nvSpPr>
        <p:spPr/>
        <p:txBody>
          <a:bodyPr/>
          <a:lstStyle/>
          <a:p>
            <a:fld id="{6F1BDF21-6C42-3B43-AA4D-331737D3E3C6}" type="slidenum">
              <a:rPr lang="en-US" smtClean="0"/>
              <a:t>‹#›</a:t>
            </a:fld>
            <a:endParaRPr lang="en-US"/>
          </a:p>
        </p:txBody>
      </p:sp>
    </p:spTree>
    <p:extLst>
      <p:ext uri="{BB962C8B-B14F-4D97-AF65-F5344CB8AC3E}">
        <p14:creationId xmlns:p14="http://schemas.microsoft.com/office/powerpoint/2010/main" val="2607933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19830-99D5-3845-84E9-27F18B8B9F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D231C4-9D2B-064E-AC19-388EF5FDEA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1FC2A48-2E5C-3548-9ECD-F83FEEDCDA78}"/>
              </a:ext>
            </a:extLst>
          </p:cNvPr>
          <p:cNvSpPr>
            <a:spLocks noGrp="1"/>
          </p:cNvSpPr>
          <p:nvPr>
            <p:ph type="dt" sz="half" idx="10"/>
          </p:nvPr>
        </p:nvSpPr>
        <p:spPr/>
        <p:txBody>
          <a:bodyPr/>
          <a:lstStyle/>
          <a:p>
            <a:fld id="{591BE5B1-3854-FC41-AEF4-5D7A63633D77}" type="datetimeFigureOut">
              <a:rPr lang="en-US" smtClean="0"/>
              <a:t>2/16/20</a:t>
            </a:fld>
            <a:endParaRPr lang="en-US"/>
          </a:p>
        </p:txBody>
      </p:sp>
      <p:sp>
        <p:nvSpPr>
          <p:cNvPr id="5" name="Footer Placeholder 4">
            <a:extLst>
              <a:ext uri="{FF2B5EF4-FFF2-40B4-BE49-F238E27FC236}">
                <a16:creationId xmlns:a16="http://schemas.microsoft.com/office/drawing/2014/main" id="{C5ED2970-695B-C14B-8CB8-D713EE2AD2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A50015-6B2B-E240-A782-53AAD3C1D5CC}"/>
              </a:ext>
            </a:extLst>
          </p:cNvPr>
          <p:cNvSpPr>
            <a:spLocks noGrp="1"/>
          </p:cNvSpPr>
          <p:nvPr>
            <p:ph type="sldNum" sz="quarter" idx="12"/>
          </p:nvPr>
        </p:nvSpPr>
        <p:spPr/>
        <p:txBody>
          <a:bodyPr/>
          <a:lstStyle/>
          <a:p>
            <a:fld id="{6F1BDF21-6C42-3B43-AA4D-331737D3E3C6}" type="slidenum">
              <a:rPr lang="en-US" smtClean="0"/>
              <a:t>‹#›</a:t>
            </a:fld>
            <a:endParaRPr lang="en-US"/>
          </a:p>
        </p:txBody>
      </p:sp>
    </p:spTree>
    <p:extLst>
      <p:ext uri="{BB962C8B-B14F-4D97-AF65-F5344CB8AC3E}">
        <p14:creationId xmlns:p14="http://schemas.microsoft.com/office/powerpoint/2010/main" val="2641728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2237D-D810-3B42-8FF0-65207FA26A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F2819A-1258-F947-85C5-1461E73CDF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19B6EC-437A-C14E-977C-4C8E875337E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66A050-2BC8-B949-9EC6-30E933725577}"/>
              </a:ext>
            </a:extLst>
          </p:cNvPr>
          <p:cNvSpPr>
            <a:spLocks noGrp="1"/>
          </p:cNvSpPr>
          <p:nvPr>
            <p:ph type="dt" sz="half" idx="10"/>
          </p:nvPr>
        </p:nvSpPr>
        <p:spPr/>
        <p:txBody>
          <a:bodyPr/>
          <a:lstStyle/>
          <a:p>
            <a:fld id="{591BE5B1-3854-FC41-AEF4-5D7A63633D77}" type="datetimeFigureOut">
              <a:rPr lang="en-US" smtClean="0"/>
              <a:t>2/16/20</a:t>
            </a:fld>
            <a:endParaRPr lang="en-US"/>
          </a:p>
        </p:txBody>
      </p:sp>
      <p:sp>
        <p:nvSpPr>
          <p:cNvPr id="6" name="Footer Placeholder 5">
            <a:extLst>
              <a:ext uri="{FF2B5EF4-FFF2-40B4-BE49-F238E27FC236}">
                <a16:creationId xmlns:a16="http://schemas.microsoft.com/office/drawing/2014/main" id="{1381EB96-A237-0341-BCF8-CC837FEAAF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68543F-4F04-8641-A1C1-B2D513B07A14}"/>
              </a:ext>
            </a:extLst>
          </p:cNvPr>
          <p:cNvSpPr>
            <a:spLocks noGrp="1"/>
          </p:cNvSpPr>
          <p:nvPr>
            <p:ph type="sldNum" sz="quarter" idx="12"/>
          </p:nvPr>
        </p:nvSpPr>
        <p:spPr/>
        <p:txBody>
          <a:bodyPr/>
          <a:lstStyle/>
          <a:p>
            <a:fld id="{6F1BDF21-6C42-3B43-AA4D-331737D3E3C6}" type="slidenum">
              <a:rPr lang="en-US" smtClean="0"/>
              <a:t>‹#›</a:t>
            </a:fld>
            <a:endParaRPr lang="en-US"/>
          </a:p>
        </p:txBody>
      </p:sp>
    </p:spTree>
    <p:extLst>
      <p:ext uri="{BB962C8B-B14F-4D97-AF65-F5344CB8AC3E}">
        <p14:creationId xmlns:p14="http://schemas.microsoft.com/office/powerpoint/2010/main" val="4194522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8C6AC-501A-DF47-BC8E-32346DEBE66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7219AF-DB1C-8F42-9EFD-B472955133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61F68D-5321-1540-83CD-DD55164288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240EC5-2B51-E44E-B5E7-A75D86ED0C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5CBCDE-4F75-5543-AC36-66D18BC558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2B72FE-C21F-AA49-A939-233884D8641D}"/>
              </a:ext>
            </a:extLst>
          </p:cNvPr>
          <p:cNvSpPr>
            <a:spLocks noGrp="1"/>
          </p:cNvSpPr>
          <p:nvPr>
            <p:ph type="dt" sz="half" idx="10"/>
          </p:nvPr>
        </p:nvSpPr>
        <p:spPr/>
        <p:txBody>
          <a:bodyPr/>
          <a:lstStyle/>
          <a:p>
            <a:fld id="{591BE5B1-3854-FC41-AEF4-5D7A63633D77}" type="datetimeFigureOut">
              <a:rPr lang="en-US" smtClean="0"/>
              <a:t>2/16/20</a:t>
            </a:fld>
            <a:endParaRPr lang="en-US"/>
          </a:p>
        </p:txBody>
      </p:sp>
      <p:sp>
        <p:nvSpPr>
          <p:cNvPr id="8" name="Footer Placeholder 7">
            <a:extLst>
              <a:ext uri="{FF2B5EF4-FFF2-40B4-BE49-F238E27FC236}">
                <a16:creationId xmlns:a16="http://schemas.microsoft.com/office/drawing/2014/main" id="{FA51D17B-4339-8C4F-86F1-432907F125E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D28FC3-6551-7249-ACA9-A353826E7149}"/>
              </a:ext>
            </a:extLst>
          </p:cNvPr>
          <p:cNvSpPr>
            <a:spLocks noGrp="1"/>
          </p:cNvSpPr>
          <p:nvPr>
            <p:ph type="sldNum" sz="quarter" idx="12"/>
          </p:nvPr>
        </p:nvSpPr>
        <p:spPr/>
        <p:txBody>
          <a:bodyPr/>
          <a:lstStyle/>
          <a:p>
            <a:fld id="{6F1BDF21-6C42-3B43-AA4D-331737D3E3C6}" type="slidenum">
              <a:rPr lang="en-US" smtClean="0"/>
              <a:t>‹#›</a:t>
            </a:fld>
            <a:endParaRPr lang="en-US"/>
          </a:p>
        </p:txBody>
      </p:sp>
    </p:spTree>
    <p:extLst>
      <p:ext uri="{BB962C8B-B14F-4D97-AF65-F5344CB8AC3E}">
        <p14:creationId xmlns:p14="http://schemas.microsoft.com/office/powerpoint/2010/main" val="263957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94D3A-3726-1C40-B268-9DFF9F9B4D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80082E-9674-1545-B1FA-3B415890F413}"/>
              </a:ext>
            </a:extLst>
          </p:cNvPr>
          <p:cNvSpPr>
            <a:spLocks noGrp="1"/>
          </p:cNvSpPr>
          <p:nvPr>
            <p:ph type="dt" sz="half" idx="10"/>
          </p:nvPr>
        </p:nvSpPr>
        <p:spPr/>
        <p:txBody>
          <a:bodyPr/>
          <a:lstStyle/>
          <a:p>
            <a:fld id="{591BE5B1-3854-FC41-AEF4-5D7A63633D77}" type="datetimeFigureOut">
              <a:rPr lang="en-US" smtClean="0"/>
              <a:t>2/16/20</a:t>
            </a:fld>
            <a:endParaRPr lang="en-US"/>
          </a:p>
        </p:txBody>
      </p:sp>
      <p:sp>
        <p:nvSpPr>
          <p:cNvPr id="4" name="Footer Placeholder 3">
            <a:extLst>
              <a:ext uri="{FF2B5EF4-FFF2-40B4-BE49-F238E27FC236}">
                <a16:creationId xmlns:a16="http://schemas.microsoft.com/office/drawing/2014/main" id="{186E97D3-4CB6-004B-89C5-456E749252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669A37-5357-EE40-A250-01A62494B5CA}"/>
              </a:ext>
            </a:extLst>
          </p:cNvPr>
          <p:cNvSpPr>
            <a:spLocks noGrp="1"/>
          </p:cNvSpPr>
          <p:nvPr>
            <p:ph type="sldNum" sz="quarter" idx="12"/>
          </p:nvPr>
        </p:nvSpPr>
        <p:spPr/>
        <p:txBody>
          <a:bodyPr/>
          <a:lstStyle/>
          <a:p>
            <a:fld id="{6F1BDF21-6C42-3B43-AA4D-331737D3E3C6}" type="slidenum">
              <a:rPr lang="en-US" smtClean="0"/>
              <a:t>‹#›</a:t>
            </a:fld>
            <a:endParaRPr lang="en-US"/>
          </a:p>
        </p:txBody>
      </p:sp>
    </p:spTree>
    <p:extLst>
      <p:ext uri="{BB962C8B-B14F-4D97-AF65-F5344CB8AC3E}">
        <p14:creationId xmlns:p14="http://schemas.microsoft.com/office/powerpoint/2010/main" val="4171491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82632C-DB57-B54D-9007-F28C5FB88148}"/>
              </a:ext>
            </a:extLst>
          </p:cNvPr>
          <p:cNvSpPr>
            <a:spLocks noGrp="1"/>
          </p:cNvSpPr>
          <p:nvPr>
            <p:ph type="dt" sz="half" idx="10"/>
          </p:nvPr>
        </p:nvSpPr>
        <p:spPr/>
        <p:txBody>
          <a:bodyPr/>
          <a:lstStyle/>
          <a:p>
            <a:fld id="{591BE5B1-3854-FC41-AEF4-5D7A63633D77}" type="datetimeFigureOut">
              <a:rPr lang="en-US" smtClean="0"/>
              <a:t>2/16/20</a:t>
            </a:fld>
            <a:endParaRPr lang="en-US"/>
          </a:p>
        </p:txBody>
      </p:sp>
      <p:sp>
        <p:nvSpPr>
          <p:cNvPr id="3" name="Footer Placeholder 2">
            <a:extLst>
              <a:ext uri="{FF2B5EF4-FFF2-40B4-BE49-F238E27FC236}">
                <a16:creationId xmlns:a16="http://schemas.microsoft.com/office/drawing/2014/main" id="{1428FC68-D231-524A-A07C-FE969E741A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A3B303-537A-7F43-9D87-8F61C8DAFF3D}"/>
              </a:ext>
            </a:extLst>
          </p:cNvPr>
          <p:cNvSpPr>
            <a:spLocks noGrp="1"/>
          </p:cNvSpPr>
          <p:nvPr>
            <p:ph type="sldNum" sz="quarter" idx="12"/>
          </p:nvPr>
        </p:nvSpPr>
        <p:spPr/>
        <p:txBody>
          <a:bodyPr/>
          <a:lstStyle/>
          <a:p>
            <a:fld id="{6F1BDF21-6C42-3B43-AA4D-331737D3E3C6}" type="slidenum">
              <a:rPr lang="en-US" smtClean="0"/>
              <a:t>‹#›</a:t>
            </a:fld>
            <a:endParaRPr lang="en-US"/>
          </a:p>
        </p:txBody>
      </p:sp>
    </p:spTree>
    <p:extLst>
      <p:ext uri="{BB962C8B-B14F-4D97-AF65-F5344CB8AC3E}">
        <p14:creationId xmlns:p14="http://schemas.microsoft.com/office/powerpoint/2010/main" val="1300164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76437-D0A8-C948-8CEC-115B327D1A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801986-E2E3-594D-994F-C5B2BD1065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A39089-A248-5941-A353-5339427C33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2C8D61-678F-6C4A-9DDA-E94931B4C974}"/>
              </a:ext>
            </a:extLst>
          </p:cNvPr>
          <p:cNvSpPr>
            <a:spLocks noGrp="1"/>
          </p:cNvSpPr>
          <p:nvPr>
            <p:ph type="dt" sz="half" idx="10"/>
          </p:nvPr>
        </p:nvSpPr>
        <p:spPr/>
        <p:txBody>
          <a:bodyPr/>
          <a:lstStyle/>
          <a:p>
            <a:fld id="{591BE5B1-3854-FC41-AEF4-5D7A63633D77}" type="datetimeFigureOut">
              <a:rPr lang="en-US" smtClean="0"/>
              <a:t>2/16/20</a:t>
            </a:fld>
            <a:endParaRPr lang="en-US"/>
          </a:p>
        </p:txBody>
      </p:sp>
      <p:sp>
        <p:nvSpPr>
          <p:cNvPr id="6" name="Footer Placeholder 5">
            <a:extLst>
              <a:ext uri="{FF2B5EF4-FFF2-40B4-BE49-F238E27FC236}">
                <a16:creationId xmlns:a16="http://schemas.microsoft.com/office/drawing/2014/main" id="{9E08049D-7C56-6D44-89A8-9FCF72B9D8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353601-7CB5-8041-9A63-91B804E9249C}"/>
              </a:ext>
            </a:extLst>
          </p:cNvPr>
          <p:cNvSpPr>
            <a:spLocks noGrp="1"/>
          </p:cNvSpPr>
          <p:nvPr>
            <p:ph type="sldNum" sz="quarter" idx="12"/>
          </p:nvPr>
        </p:nvSpPr>
        <p:spPr/>
        <p:txBody>
          <a:bodyPr/>
          <a:lstStyle/>
          <a:p>
            <a:fld id="{6F1BDF21-6C42-3B43-AA4D-331737D3E3C6}" type="slidenum">
              <a:rPr lang="en-US" smtClean="0"/>
              <a:t>‹#›</a:t>
            </a:fld>
            <a:endParaRPr lang="en-US"/>
          </a:p>
        </p:txBody>
      </p:sp>
    </p:spTree>
    <p:extLst>
      <p:ext uri="{BB962C8B-B14F-4D97-AF65-F5344CB8AC3E}">
        <p14:creationId xmlns:p14="http://schemas.microsoft.com/office/powerpoint/2010/main" val="3817465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D0350-0DFC-4344-8E63-AC330A7D06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C32F29-DB7E-5547-A214-88908AEF3F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8677890-3FA1-9F4C-947D-D34899EC42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7DADB3-BE1E-264B-8EE4-9108989A62FA}"/>
              </a:ext>
            </a:extLst>
          </p:cNvPr>
          <p:cNvSpPr>
            <a:spLocks noGrp="1"/>
          </p:cNvSpPr>
          <p:nvPr>
            <p:ph type="dt" sz="half" idx="10"/>
          </p:nvPr>
        </p:nvSpPr>
        <p:spPr/>
        <p:txBody>
          <a:bodyPr/>
          <a:lstStyle/>
          <a:p>
            <a:fld id="{591BE5B1-3854-FC41-AEF4-5D7A63633D77}" type="datetimeFigureOut">
              <a:rPr lang="en-US" smtClean="0"/>
              <a:t>2/16/20</a:t>
            </a:fld>
            <a:endParaRPr lang="en-US"/>
          </a:p>
        </p:txBody>
      </p:sp>
      <p:sp>
        <p:nvSpPr>
          <p:cNvPr id="6" name="Footer Placeholder 5">
            <a:extLst>
              <a:ext uri="{FF2B5EF4-FFF2-40B4-BE49-F238E27FC236}">
                <a16:creationId xmlns:a16="http://schemas.microsoft.com/office/drawing/2014/main" id="{2FE0B2BB-5A31-2341-8073-11E2F7B14D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E52CBE-C0DD-2C42-8A76-1C30F1231781}"/>
              </a:ext>
            </a:extLst>
          </p:cNvPr>
          <p:cNvSpPr>
            <a:spLocks noGrp="1"/>
          </p:cNvSpPr>
          <p:nvPr>
            <p:ph type="sldNum" sz="quarter" idx="12"/>
          </p:nvPr>
        </p:nvSpPr>
        <p:spPr/>
        <p:txBody>
          <a:bodyPr/>
          <a:lstStyle/>
          <a:p>
            <a:fld id="{6F1BDF21-6C42-3B43-AA4D-331737D3E3C6}" type="slidenum">
              <a:rPr lang="en-US" smtClean="0"/>
              <a:t>‹#›</a:t>
            </a:fld>
            <a:endParaRPr lang="en-US"/>
          </a:p>
        </p:txBody>
      </p:sp>
    </p:spTree>
    <p:extLst>
      <p:ext uri="{BB962C8B-B14F-4D97-AF65-F5344CB8AC3E}">
        <p14:creationId xmlns:p14="http://schemas.microsoft.com/office/powerpoint/2010/main" val="3537722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E32E23-1819-E04F-8434-238BC140FA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221F8C-D36D-0044-92D9-938EBBA591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FF844B-28FA-0D43-86A9-7F281EF541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BE5B1-3854-FC41-AEF4-5D7A63633D77}" type="datetimeFigureOut">
              <a:rPr lang="en-US" smtClean="0"/>
              <a:t>2/16/20</a:t>
            </a:fld>
            <a:endParaRPr lang="en-US"/>
          </a:p>
        </p:txBody>
      </p:sp>
      <p:sp>
        <p:nvSpPr>
          <p:cNvPr id="5" name="Footer Placeholder 4">
            <a:extLst>
              <a:ext uri="{FF2B5EF4-FFF2-40B4-BE49-F238E27FC236}">
                <a16:creationId xmlns:a16="http://schemas.microsoft.com/office/drawing/2014/main" id="{8081545A-E7D0-E14E-9F95-673A3D4B70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EA10F56-F141-B34F-A7AB-040BFF5053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1BDF21-6C42-3B43-AA4D-331737D3E3C6}" type="slidenum">
              <a:rPr lang="en-US" smtClean="0"/>
              <a:t>‹#›</a:t>
            </a:fld>
            <a:endParaRPr lang="en-US"/>
          </a:p>
        </p:txBody>
      </p:sp>
    </p:spTree>
    <p:extLst>
      <p:ext uri="{BB962C8B-B14F-4D97-AF65-F5344CB8AC3E}">
        <p14:creationId xmlns:p14="http://schemas.microsoft.com/office/powerpoint/2010/main" val="32649475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image" Target="../media/image3.tiff"/><Relationship Id="rId7" Type="http://schemas.openxmlformats.org/officeDocument/2006/relationships/image" Target="../media/image7.tiff"/><Relationship Id="rId2" Type="http://schemas.openxmlformats.org/officeDocument/2006/relationships/image" Target="../media/image2.tiff"/><Relationship Id="rId1" Type="http://schemas.openxmlformats.org/officeDocument/2006/relationships/slideLayout" Target="../slideLayouts/slideLayout2.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4.tiff"/><Relationship Id="rId9" Type="http://schemas.openxmlformats.org/officeDocument/2006/relationships/image" Target="../media/image9.tiff"/></Relationships>
</file>

<file path=ppt/slides/_rels/slide4.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image" Target="../media/image3.tiff"/><Relationship Id="rId7" Type="http://schemas.openxmlformats.org/officeDocument/2006/relationships/image" Target="../media/image7.tiff"/><Relationship Id="rId2" Type="http://schemas.openxmlformats.org/officeDocument/2006/relationships/image" Target="../media/image2.tiff"/><Relationship Id="rId1" Type="http://schemas.openxmlformats.org/officeDocument/2006/relationships/slideLayout" Target="../slideLayouts/slideLayout2.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4.tiff"/><Relationship Id="rId9" Type="http://schemas.openxmlformats.org/officeDocument/2006/relationships/image" Target="../media/image9.tiff"/></Relationships>
</file>

<file path=ppt/slides/_rels/slide5.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2.xml"/><Relationship Id="rId5" Type="http://schemas.openxmlformats.org/officeDocument/2006/relationships/image" Target="../media/image13.tiff"/><Relationship Id="rId4" Type="http://schemas.openxmlformats.org/officeDocument/2006/relationships/image" Target="../media/image12.tiff"/></Relationships>
</file>

<file path=ppt/slides/_rels/slide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3EAEF7B-943D-AB4D-9B0D-1C1C8DBAB52E}"/>
              </a:ext>
            </a:extLst>
          </p:cNvPr>
          <p:cNvSpPr txBox="1"/>
          <p:nvPr/>
        </p:nvSpPr>
        <p:spPr>
          <a:xfrm>
            <a:off x="1540397" y="2184400"/>
            <a:ext cx="4057650" cy="892552"/>
          </a:xfrm>
          <a:prstGeom prst="rect">
            <a:avLst/>
          </a:prstGeom>
          <a:noFill/>
        </p:spPr>
        <p:txBody>
          <a:bodyPr wrap="square" rtlCol="0">
            <a:spAutoFit/>
          </a:bodyPr>
          <a:lstStyle/>
          <a:p>
            <a:r>
              <a:rPr lang="en-US" sz="2600" dirty="0">
                <a:latin typeface="Arial Narrow" panose="020B0604020202020204" pitchFamily="34" charset="0"/>
                <a:cs typeface="Arial Narrow" panose="020B0604020202020204" pitchFamily="34" charset="0"/>
              </a:rPr>
              <a:t>Barry’s Story About What Mum Thinks, Says, and Does</a:t>
            </a:r>
          </a:p>
        </p:txBody>
      </p:sp>
      <p:pic>
        <p:nvPicPr>
          <p:cNvPr id="2" name="Picture 1">
            <a:extLst>
              <a:ext uri="{FF2B5EF4-FFF2-40B4-BE49-F238E27FC236}">
                <a16:creationId xmlns:a16="http://schemas.microsoft.com/office/drawing/2014/main" id="{9871B58E-C622-1240-B4F2-369C6F798BC4}"/>
              </a:ext>
            </a:extLst>
          </p:cNvPr>
          <p:cNvPicPr>
            <a:picLocks noChangeAspect="1"/>
          </p:cNvPicPr>
          <p:nvPr/>
        </p:nvPicPr>
        <p:blipFill>
          <a:blip r:embed="rId2"/>
          <a:stretch>
            <a:fillRect/>
          </a:stretch>
        </p:blipFill>
        <p:spPr>
          <a:xfrm>
            <a:off x="6812419" y="0"/>
            <a:ext cx="5379581" cy="6936828"/>
          </a:xfrm>
          <a:prstGeom prst="rect">
            <a:avLst/>
          </a:prstGeom>
          <a:ln w="12700">
            <a:solidFill>
              <a:schemeClr val="tx1"/>
            </a:solidFill>
          </a:ln>
        </p:spPr>
      </p:pic>
    </p:spTree>
    <p:extLst>
      <p:ext uri="{BB962C8B-B14F-4D97-AF65-F5344CB8AC3E}">
        <p14:creationId xmlns:p14="http://schemas.microsoft.com/office/powerpoint/2010/main" val="3994298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3EAEF7B-943D-AB4D-9B0D-1C1C8DBAB52E}"/>
              </a:ext>
            </a:extLst>
          </p:cNvPr>
          <p:cNvSpPr txBox="1"/>
          <p:nvPr/>
        </p:nvSpPr>
        <p:spPr>
          <a:xfrm>
            <a:off x="1540397" y="2184400"/>
            <a:ext cx="4057650" cy="1292662"/>
          </a:xfrm>
          <a:prstGeom prst="rect">
            <a:avLst/>
          </a:prstGeom>
          <a:noFill/>
        </p:spPr>
        <p:txBody>
          <a:bodyPr wrap="square" rtlCol="0">
            <a:spAutoFit/>
          </a:bodyPr>
          <a:lstStyle/>
          <a:p>
            <a:r>
              <a:rPr lang="en-US" sz="2600" dirty="0">
                <a:latin typeface="Arial Narrow" panose="020B0604020202020204" pitchFamily="34" charset="0"/>
                <a:cs typeface="Arial Narrow" panose="020B0604020202020204" pitchFamily="34" charset="0"/>
              </a:rPr>
              <a:t>This is a picture of Mum.  Mum thinks, talks, and does many things.</a:t>
            </a:r>
          </a:p>
        </p:txBody>
      </p:sp>
      <p:pic>
        <p:nvPicPr>
          <p:cNvPr id="2" name="Picture 1">
            <a:extLst>
              <a:ext uri="{FF2B5EF4-FFF2-40B4-BE49-F238E27FC236}">
                <a16:creationId xmlns:a16="http://schemas.microsoft.com/office/drawing/2014/main" id="{9871B58E-C622-1240-B4F2-369C6F798BC4}"/>
              </a:ext>
            </a:extLst>
          </p:cNvPr>
          <p:cNvPicPr>
            <a:picLocks noChangeAspect="1"/>
          </p:cNvPicPr>
          <p:nvPr/>
        </p:nvPicPr>
        <p:blipFill>
          <a:blip r:embed="rId2"/>
          <a:stretch>
            <a:fillRect/>
          </a:stretch>
        </p:blipFill>
        <p:spPr>
          <a:xfrm>
            <a:off x="6812419" y="0"/>
            <a:ext cx="5379581" cy="6936828"/>
          </a:xfrm>
          <a:prstGeom prst="rect">
            <a:avLst/>
          </a:prstGeom>
          <a:ln w="12700">
            <a:solidFill>
              <a:schemeClr val="tx1"/>
            </a:solidFill>
          </a:ln>
        </p:spPr>
      </p:pic>
    </p:spTree>
    <p:extLst>
      <p:ext uri="{BB962C8B-B14F-4D97-AF65-F5344CB8AC3E}">
        <p14:creationId xmlns:p14="http://schemas.microsoft.com/office/powerpoint/2010/main" val="1339315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8AFE85B6-8959-BB41-9D0E-CB7CBA5AFCCE}"/>
              </a:ext>
            </a:extLst>
          </p:cNvPr>
          <p:cNvSpPr txBox="1">
            <a:spLocks/>
          </p:cNvSpPr>
          <p:nvPr/>
        </p:nvSpPr>
        <p:spPr>
          <a:xfrm>
            <a:off x="414882" y="1102800"/>
            <a:ext cx="4775495" cy="5755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sz="2600" dirty="0">
                <a:latin typeface="Arial Narrow" panose="020B0604020202020204" pitchFamily="34" charset="0"/>
                <a:cs typeface="Arial Narrow" panose="020B0604020202020204" pitchFamily="34" charset="0"/>
              </a:rPr>
              <a:t>Each person has one brain. Mum thinks with Mum’s brain.  Only Mum can think with Mum’s brain. </a:t>
            </a:r>
          </a:p>
        </p:txBody>
      </p:sp>
      <p:pic>
        <p:nvPicPr>
          <p:cNvPr id="2" name="Picture 1">
            <a:extLst>
              <a:ext uri="{FF2B5EF4-FFF2-40B4-BE49-F238E27FC236}">
                <a16:creationId xmlns:a16="http://schemas.microsoft.com/office/drawing/2014/main" id="{82960F51-8896-4842-BEA3-562C7DE93742}"/>
              </a:ext>
            </a:extLst>
          </p:cNvPr>
          <p:cNvPicPr>
            <a:picLocks noChangeAspect="1"/>
          </p:cNvPicPr>
          <p:nvPr/>
        </p:nvPicPr>
        <p:blipFill>
          <a:blip r:embed="rId2"/>
          <a:stretch>
            <a:fillRect/>
          </a:stretch>
        </p:blipFill>
        <p:spPr>
          <a:xfrm>
            <a:off x="5190377" y="0"/>
            <a:ext cx="7001623" cy="6858000"/>
          </a:xfrm>
          <a:prstGeom prst="rect">
            <a:avLst/>
          </a:prstGeom>
          <a:ln w="12700">
            <a:solidFill>
              <a:schemeClr val="tx1"/>
            </a:solidFill>
          </a:ln>
        </p:spPr>
      </p:pic>
      <p:sp>
        <p:nvSpPr>
          <p:cNvPr id="6" name="Cloud Callout 5">
            <a:extLst>
              <a:ext uri="{FF2B5EF4-FFF2-40B4-BE49-F238E27FC236}">
                <a16:creationId xmlns:a16="http://schemas.microsoft.com/office/drawing/2014/main" id="{CA7EB8E9-D881-6F40-BC9F-D8F8E9953042}"/>
              </a:ext>
            </a:extLst>
          </p:cNvPr>
          <p:cNvSpPr/>
          <p:nvPr/>
        </p:nvSpPr>
        <p:spPr>
          <a:xfrm>
            <a:off x="-545556" y="427114"/>
            <a:ext cx="7361443" cy="4096611"/>
          </a:xfrm>
          <a:prstGeom prst="cloudCallout">
            <a:avLst>
              <a:gd name="adj1" fmla="val 54696"/>
              <a:gd name="adj2" fmla="val -32460"/>
            </a:avLst>
          </a:prstGeom>
          <a:solidFill>
            <a:schemeClr val="bg1"/>
          </a:solidFill>
          <a:ln>
            <a:solidFill>
              <a:schemeClr val="tx1"/>
            </a:solidFill>
          </a:ln>
          <a:effectLst>
            <a:outerShdw blurRad="1079500" dist="50800" dir="5400000" sx="105000" sy="105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7AF5147-94A0-C449-AA5D-8BAEEE25DA31}"/>
              </a:ext>
            </a:extLst>
          </p:cNvPr>
          <p:cNvPicPr>
            <a:picLocks noChangeAspect="1"/>
          </p:cNvPicPr>
          <p:nvPr/>
        </p:nvPicPr>
        <p:blipFill>
          <a:blip r:embed="rId3"/>
          <a:stretch>
            <a:fillRect/>
          </a:stretch>
        </p:blipFill>
        <p:spPr>
          <a:xfrm>
            <a:off x="5130611" y="1084858"/>
            <a:ext cx="1088419" cy="724887"/>
          </a:xfrm>
          <a:prstGeom prst="rect">
            <a:avLst/>
          </a:prstGeom>
        </p:spPr>
      </p:pic>
      <p:pic>
        <p:nvPicPr>
          <p:cNvPr id="9" name="Picture 8">
            <a:extLst>
              <a:ext uri="{FF2B5EF4-FFF2-40B4-BE49-F238E27FC236}">
                <a16:creationId xmlns:a16="http://schemas.microsoft.com/office/drawing/2014/main" id="{F415EF60-734E-3440-9841-295AD9602309}"/>
              </a:ext>
            </a:extLst>
          </p:cNvPr>
          <p:cNvPicPr>
            <a:picLocks noChangeAspect="1"/>
          </p:cNvPicPr>
          <p:nvPr/>
        </p:nvPicPr>
        <p:blipFill>
          <a:blip r:embed="rId4"/>
          <a:stretch>
            <a:fillRect/>
          </a:stretch>
        </p:blipFill>
        <p:spPr>
          <a:xfrm>
            <a:off x="601213" y="2235797"/>
            <a:ext cx="1209378" cy="1439260"/>
          </a:xfrm>
          <a:prstGeom prst="rect">
            <a:avLst/>
          </a:prstGeom>
          <a:effectLst>
            <a:softEdge rad="76200"/>
          </a:effectLst>
        </p:spPr>
      </p:pic>
      <p:pic>
        <p:nvPicPr>
          <p:cNvPr id="11" name="Picture 10">
            <a:extLst>
              <a:ext uri="{FF2B5EF4-FFF2-40B4-BE49-F238E27FC236}">
                <a16:creationId xmlns:a16="http://schemas.microsoft.com/office/drawing/2014/main" id="{1ABE5DEC-BA31-E74A-812F-CB8E9A472A27}"/>
              </a:ext>
            </a:extLst>
          </p:cNvPr>
          <p:cNvPicPr>
            <a:picLocks noChangeAspect="1"/>
          </p:cNvPicPr>
          <p:nvPr/>
        </p:nvPicPr>
        <p:blipFill>
          <a:blip r:embed="rId5"/>
          <a:stretch>
            <a:fillRect/>
          </a:stretch>
        </p:blipFill>
        <p:spPr>
          <a:xfrm>
            <a:off x="775663" y="1025524"/>
            <a:ext cx="1667042" cy="1210273"/>
          </a:xfrm>
          <a:prstGeom prst="rect">
            <a:avLst/>
          </a:prstGeom>
        </p:spPr>
      </p:pic>
      <p:pic>
        <p:nvPicPr>
          <p:cNvPr id="10" name="Picture 9">
            <a:extLst>
              <a:ext uri="{FF2B5EF4-FFF2-40B4-BE49-F238E27FC236}">
                <a16:creationId xmlns:a16="http://schemas.microsoft.com/office/drawing/2014/main" id="{DC2D7911-9A77-A447-9CA7-93CCC90F5713}"/>
              </a:ext>
            </a:extLst>
          </p:cNvPr>
          <p:cNvPicPr>
            <a:picLocks noChangeAspect="1"/>
          </p:cNvPicPr>
          <p:nvPr/>
        </p:nvPicPr>
        <p:blipFill>
          <a:blip r:embed="rId6"/>
          <a:stretch>
            <a:fillRect/>
          </a:stretch>
        </p:blipFill>
        <p:spPr>
          <a:xfrm>
            <a:off x="2422637" y="2639803"/>
            <a:ext cx="1275416" cy="141389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softEdge rad="139700"/>
          </a:effectLst>
        </p:spPr>
      </p:pic>
      <p:pic>
        <p:nvPicPr>
          <p:cNvPr id="12" name="Picture 11">
            <a:extLst>
              <a:ext uri="{FF2B5EF4-FFF2-40B4-BE49-F238E27FC236}">
                <a16:creationId xmlns:a16="http://schemas.microsoft.com/office/drawing/2014/main" id="{189659BE-44A8-F74A-9B74-1642C9F97134}"/>
              </a:ext>
            </a:extLst>
          </p:cNvPr>
          <p:cNvPicPr>
            <a:picLocks noChangeAspect="1"/>
          </p:cNvPicPr>
          <p:nvPr/>
        </p:nvPicPr>
        <p:blipFill>
          <a:blip r:embed="rId7"/>
          <a:stretch>
            <a:fillRect/>
          </a:stretch>
        </p:blipFill>
        <p:spPr>
          <a:xfrm rot="21121646">
            <a:off x="3870127" y="1010327"/>
            <a:ext cx="1001501" cy="1293349"/>
          </a:xfrm>
          <a:prstGeom prst="rect">
            <a:avLst/>
          </a:prstGeom>
          <a:ln w="25400">
            <a:solidFill>
              <a:schemeClr val="tx1"/>
            </a:solidFill>
          </a:ln>
        </p:spPr>
      </p:pic>
      <p:pic>
        <p:nvPicPr>
          <p:cNvPr id="13" name="Picture 12">
            <a:extLst>
              <a:ext uri="{FF2B5EF4-FFF2-40B4-BE49-F238E27FC236}">
                <a16:creationId xmlns:a16="http://schemas.microsoft.com/office/drawing/2014/main" id="{0C193943-6EE4-204D-8C95-B197677351CD}"/>
              </a:ext>
            </a:extLst>
          </p:cNvPr>
          <p:cNvPicPr>
            <a:picLocks noChangeAspect="1"/>
          </p:cNvPicPr>
          <p:nvPr/>
        </p:nvPicPr>
        <p:blipFill>
          <a:blip r:embed="rId8"/>
          <a:stretch>
            <a:fillRect/>
          </a:stretch>
        </p:blipFill>
        <p:spPr>
          <a:xfrm>
            <a:off x="2277286" y="1102800"/>
            <a:ext cx="1333858" cy="1413890"/>
          </a:xfrm>
          <a:prstGeom prst="rect">
            <a:avLst/>
          </a:prstGeom>
          <a:effectLst>
            <a:softEdge rad="139700"/>
          </a:effectLst>
        </p:spPr>
      </p:pic>
      <p:pic>
        <p:nvPicPr>
          <p:cNvPr id="14" name="Picture 13">
            <a:extLst>
              <a:ext uri="{FF2B5EF4-FFF2-40B4-BE49-F238E27FC236}">
                <a16:creationId xmlns:a16="http://schemas.microsoft.com/office/drawing/2014/main" id="{DCEADB04-2AE4-6446-82EB-383748E6DFB9}"/>
              </a:ext>
            </a:extLst>
          </p:cNvPr>
          <p:cNvPicPr>
            <a:picLocks noChangeAspect="1"/>
          </p:cNvPicPr>
          <p:nvPr/>
        </p:nvPicPr>
        <p:blipFill>
          <a:blip r:embed="rId9"/>
          <a:stretch>
            <a:fillRect/>
          </a:stretch>
        </p:blipFill>
        <p:spPr>
          <a:xfrm rot="21193194">
            <a:off x="3797486" y="2475420"/>
            <a:ext cx="2009333" cy="919163"/>
          </a:xfrm>
          <a:prstGeom prst="rect">
            <a:avLst/>
          </a:prstGeom>
          <a:ln w="12700">
            <a:solidFill>
              <a:schemeClr val="tx1"/>
            </a:solidFill>
          </a:ln>
        </p:spPr>
      </p:pic>
    </p:spTree>
    <p:extLst>
      <p:ext uri="{BB962C8B-B14F-4D97-AF65-F5344CB8AC3E}">
        <p14:creationId xmlns:p14="http://schemas.microsoft.com/office/powerpoint/2010/main" val="13770039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8AFE85B6-8959-BB41-9D0E-CB7CBA5AFCCE}"/>
              </a:ext>
            </a:extLst>
          </p:cNvPr>
          <p:cNvSpPr txBox="1">
            <a:spLocks/>
          </p:cNvSpPr>
          <p:nvPr/>
        </p:nvSpPr>
        <p:spPr>
          <a:xfrm>
            <a:off x="414882" y="1102800"/>
            <a:ext cx="4775495" cy="5755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None/>
            </a:pPr>
            <a:r>
              <a:rPr lang="en-US" sz="2600" dirty="0">
                <a:latin typeface="Arial Narrow" panose="020B0604020202020204" pitchFamily="34" charset="0"/>
                <a:cs typeface="Arial Narrow" panose="020B0604020202020204" pitchFamily="34" charset="0"/>
              </a:rPr>
              <a:t>Mum is smart.  Mum thinks about Dad, Barry, and Chad. Mum thinks about taking pictures of people getting married, canning strawberries, and what’s for dinner.  Mum thinks about many other things, too.  </a:t>
            </a:r>
          </a:p>
          <a:p>
            <a:pPr marL="0" indent="0">
              <a:buFont typeface="Arial" panose="020B0604020202020204" pitchFamily="34" charset="0"/>
              <a:buNone/>
            </a:pPr>
            <a:endParaRPr lang="en-US" dirty="0"/>
          </a:p>
        </p:txBody>
      </p:sp>
      <p:pic>
        <p:nvPicPr>
          <p:cNvPr id="2" name="Picture 1">
            <a:extLst>
              <a:ext uri="{FF2B5EF4-FFF2-40B4-BE49-F238E27FC236}">
                <a16:creationId xmlns:a16="http://schemas.microsoft.com/office/drawing/2014/main" id="{82960F51-8896-4842-BEA3-562C7DE93742}"/>
              </a:ext>
            </a:extLst>
          </p:cNvPr>
          <p:cNvPicPr>
            <a:picLocks noChangeAspect="1"/>
          </p:cNvPicPr>
          <p:nvPr/>
        </p:nvPicPr>
        <p:blipFill>
          <a:blip r:embed="rId2"/>
          <a:stretch>
            <a:fillRect/>
          </a:stretch>
        </p:blipFill>
        <p:spPr>
          <a:xfrm>
            <a:off x="5190377" y="0"/>
            <a:ext cx="7001623" cy="6858000"/>
          </a:xfrm>
          <a:prstGeom prst="rect">
            <a:avLst/>
          </a:prstGeom>
          <a:ln w="12700">
            <a:solidFill>
              <a:schemeClr val="tx1"/>
            </a:solidFill>
          </a:ln>
        </p:spPr>
      </p:pic>
      <p:sp>
        <p:nvSpPr>
          <p:cNvPr id="6" name="Cloud Callout 5">
            <a:extLst>
              <a:ext uri="{FF2B5EF4-FFF2-40B4-BE49-F238E27FC236}">
                <a16:creationId xmlns:a16="http://schemas.microsoft.com/office/drawing/2014/main" id="{CA7EB8E9-D881-6F40-BC9F-D8F8E9953042}"/>
              </a:ext>
            </a:extLst>
          </p:cNvPr>
          <p:cNvSpPr/>
          <p:nvPr/>
        </p:nvSpPr>
        <p:spPr>
          <a:xfrm>
            <a:off x="-505215" y="-42918"/>
            <a:ext cx="7361443" cy="4096611"/>
          </a:xfrm>
          <a:prstGeom prst="cloudCallout">
            <a:avLst>
              <a:gd name="adj1" fmla="val 54696"/>
              <a:gd name="adj2" fmla="val -32460"/>
            </a:avLst>
          </a:prstGeom>
          <a:solidFill>
            <a:schemeClr val="bg1"/>
          </a:solidFill>
          <a:ln>
            <a:solidFill>
              <a:schemeClr val="tx1"/>
            </a:solidFill>
          </a:ln>
          <a:effectLst>
            <a:outerShdw blurRad="1079500" dist="50800" dir="5400000" sx="105000" sy="105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7AF5147-94A0-C449-AA5D-8BAEEE25DA31}"/>
              </a:ext>
            </a:extLst>
          </p:cNvPr>
          <p:cNvPicPr>
            <a:picLocks noChangeAspect="1"/>
          </p:cNvPicPr>
          <p:nvPr/>
        </p:nvPicPr>
        <p:blipFill>
          <a:blip r:embed="rId3"/>
          <a:stretch>
            <a:fillRect/>
          </a:stretch>
        </p:blipFill>
        <p:spPr>
          <a:xfrm>
            <a:off x="4780611" y="644082"/>
            <a:ext cx="1088419" cy="724887"/>
          </a:xfrm>
          <a:prstGeom prst="rect">
            <a:avLst/>
          </a:prstGeom>
        </p:spPr>
      </p:pic>
      <p:pic>
        <p:nvPicPr>
          <p:cNvPr id="9" name="Picture 8">
            <a:extLst>
              <a:ext uri="{FF2B5EF4-FFF2-40B4-BE49-F238E27FC236}">
                <a16:creationId xmlns:a16="http://schemas.microsoft.com/office/drawing/2014/main" id="{F415EF60-734E-3440-9841-295AD9602309}"/>
              </a:ext>
            </a:extLst>
          </p:cNvPr>
          <p:cNvPicPr>
            <a:picLocks noChangeAspect="1"/>
          </p:cNvPicPr>
          <p:nvPr/>
        </p:nvPicPr>
        <p:blipFill>
          <a:blip r:embed="rId4"/>
          <a:stretch>
            <a:fillRect/>
          </a:stretch>
        </p:blipFill>
        <p:spPr>
          <a:xfrm>
            <a:off x="859476" y="2030379"/>
            <a:ext cx="1209378" cy="1439260"/>
          </a:xfrm>
          <a:prstGeom prst="rect">
            <a:avLst/>
          </a:prstGeom>
          <a:effectLst>
            <a:softEdge rad="76200"/>
          </a:effectLst>
        </p:spPr>
      </p:pic>
      <p:pic>
        <p:nvPicPr>
          <p:cNvPr id="11" name="Picture 10">
            <a:extLst>
              <a:ext uri="{FF2B5EF4-FFF2-40B4-BE49-F238E27FC236}">
                <a16:creationId xmlns:a16="http://schemas.microsoft.com/office/drawing/2014/main" id="{1ABE5DEC-BA31-E74A-812F-CB8E9A472A27}"/>
              </a:ext>
            </a:extLst>
          </p:cNvPr>
          <p:cNvPicPr>
            <a:picLocks noChangeAspect="1"/>
          </p:cNvPicPr>
          <p:nvPr/>
        </p:nvPicPr>
        <p:blipFill>
          <a:blip r:embed="rId5"/>
          <a:stretch>
            <a:fillRect/>
          </a:stretch>
        </p:blipFill>
        <p:spPr>
          <a:xfrm>
            <a:off x="387539" y="680047"/>
            <a:ext cx="1667042" cy="1210273"/>
          </a:xfrm>
          <a:prstGeom prst="rect">
            <a:avLst/>
          </a:prstGeom>
        </p:spPr>
      </p:pic>
      <p:pic>
        <p:nvPicPr>
          <p:cNvPr id="10" name="Picture 9">
            <a:extLst>
              <a:ext uri="{FF2B5EF4-FFF2-40B4-BE49-F238E27FC236}">
                <a16:creationId xmlns:a16="http://schemas.microsoft.com/office/drawing/2014/main" id="{DC2D7911-9A77-A447-9CA7-93CCC90F5713}"/>
              </a:ext>
            </a:extLst>
          </p:cNvPr>
          <p:cNvPicPr>
            <a:picLocks noChangeAspect="1"/>
          </p:cNvPicPr>
          <p:nvPr/>
        </p:nvPicPr>
        <p:blipFill>
          <a:blip r:embed="rId6"/>
          <a:stretch>
            <a:fillRect/>
          </a:stretch>
        </p:blipFill>
        <p:spPr>
          <a:xfrm>
            <a:off x="2528902" y="1980838"/>
            <a:ext cx="1275416" cy="141389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softEdge rad="139700"/>
          </a:effectLst>
        </p:spPr>
      </p:pic>
      <p:pic>
        <p:nvPicPr>
          <p:cNvPr id="12" name="Picture 11">
            <a:extLst>
              <a:ext uri="{FF2B5EF4-FFF2-40B4-BE49-F238E27FC236}">
                <a16:creationId xmlns:a16="http://schemas.microsoft.com/office/drawing/2014/main" id="{189659BE-44A8-F74A-9B74-1642C9F97134}"/>
              </a:ext>
            </a:extLst>
          </p:cNvPr>
          <p:cNvPicPr>
            <a:picLocks noChangeAspect="1"/>
          </p:cNvPicPr>
          <p:nvPr/>
        </p:nvPicPr>
        <p:blipFill>
          <a:blip r:embed="rId7"/>
          <a:stretch>
            <a:fillRect/>
          </a:stretch>
        </p:blipFill>
        <p:spPr>
          <a:xfrm rot="21121646">
            <a:off x="3624633" y="475051"/>
            <a:ext cx="1001501" cy="1293349"/>
          </a:xfrm>
          <a:prstGeom prst="rect">
            <a:avLst/>
          </a:prstGeom>
          <a:ln w="25400">
            <a:solidFill>
              <a:schemeClr val="tx1"/>
            </a:solidFill>
          </a:ln>
        </p:spPr>
      </p:pic>
      <p:pic>
        <p:nvPicPr>
          <p:cNvPr id="13" name="Picture 12">
            <a:extLst>
              <a:ext uri="{FF2B5EF4-FFF2-40B4-BE49-F238E27FC236}">
                <a16:creationId xmlns:a16="http://schemas.microsoft.com/office/drawing/2014/main" id="{0C193943-6EE4-204D-8C95-B197677351CD}"/>
              </a:ext>
            </a:extLst>
          </p:cNvPr>
          <p:cNvPicPr>
            <a:picLocks noChangeAspect="1"/>
          </p:cNvPicPr>
          <p:nvPr/>
        </p:nvPicPr>
        <p:blipFill>
          <a:blip r:embed="rId8"/>
          <a:stretch>
            <a:fillRect/>
          </a:stretch>
        </p:blipFill>
        <p:spPr>
          <a:xfrm>
            <a:off x="2136298" y="243111"/>
            <a:ext cx="1333858" cy="1413890"/>
          </a:xfrm>
          <a:prstGeom prst="rect">
            <a:avLst/>
          </a:prstGeom>
          <a:effectLst>
            <a:softEdge rad="139700"/>
          </a:effectLst>
        </p:spPr>
      </p:pic>
      <p:pic>
        <p:nvPicPr>
          <p:cNvPr id="14" name="Picture 13">
            <a:extLst>
              <a:ext uri="{FF2B5EF4-FFF2-40B4-BE49-F238E27FC236}">
                <a16:creationId xmlns:a16="http://schemas.microsoft.com/office/drawing/2014/main" id="{DCEADB04-2AE4-6446-82EB-383748E6DFB9}"/>
              </a:ext>
            </a:extLst>
          </p:cNvPr>
          <p:cNvPicPr>
            <a:picLocks noChangeAspect="1"/>
          </p:cNvPicPr>
          <p:nvPr/>
        </p:nvPicPr>
        <p:blipFill>
          <a:blip r:embed="rId9"/>
          <a:stretch>
            <a:fillRect/>
          </a:stretch>
        </p:blipFill>
        <p:spPr>
          <a:xfrm rot="21193194">
            <a:off x="4116088" y="1826787"/>
            <a:ext cx="2009333" cy="919163"/>
          </a:xfrm>
          <a:prstGeom prst="rect">
            <a:avLst/>
          </a:prstGeom>
          <a:ln w="12700">
            <a:solidFill>
              <a:schemeClr val="tx1"/>
            </a:solidFill>
          </a:ln>
        </p:spPr>
      </p:pic>
    </p:spTree>
    <p:extLst>
      <p:ext uri="{BB962C8B-B14F-4D97-AF65-F5344CB8AC3E}">
        <p14:creationId xmlns:p14="http://schemas.microsoft.com/office/powerpoint/2010/main" val="1043233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8AFE85B6-8959-BB41-9D0E-CB7CBA5AFCCE}"/>
              </a:ext>
            </a:extLst>
          </p:cNvPr>
          <p:cNvSpPr txBox="1">
            <a:spLocks/>
          </p:cNvSpPr>
          <p:nvPr/>
        </p:nvSpPr>
        <p:spPr>
          <a:xfrm>
            <a:off x="388063" y="1617834"/>
            <a:ext cx="3487271" cy="53082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15" name="TextBox 14">
            <a:extLst>
              <a:ext uri="{FF2B5EF4-FFF2-40B4-BE49-F238E27FC236}">
                <a16:creationId xmlns:a16="http://schemas.microsoft.com/office/drawing/2014/main" id="{43A59B43-A2E1-1743-9CE9-4B2F738E56AE}"/>
              </a:ext>
            </a:extLst>
          </p:cNvPr>
          <p:cNvSpPr txBox="1"/>
          <p:nvPr/>
        </p:nvSpPr>
        <p:spPr>
          <a:xfrm>
            <a:off x="597456" y="366623"/>
            <a:ext cx="3068483" cy="6124754"/>
          </a:xfrm>
          <a:prstGeom prst="rect">
            <a:avLst/>
          </a:prstGeom>
          <a:noFill/>
        </p:spPr>
        <p:txBody>
          <a:bodyPr wrap="square" rtlCol="0">
            <a:spAutoFit/>
          </a:bodyPr>
          <a:lstStyle/>
          <a:p>
            <a:r>
              <a:rPr lang="en-US" sz="2800" dirty="0">
                <a:latin typeface="Arial Narrow" panose="020B0604020202020204" pitchFamily="34" charset="0"/>
                <a:cs typeface="Arial Narrow" panose="020B0604020202020204" pitchFamily="34" charset="0"/>
              </a:rPr>
              <a:t>Mum asks questions and talks about things.</a:t>
            </a:r>
          </a:p>
          <a:p>
            <a:r>
              <a:rPr lang="en-US" sz="2800" dirty="0">
                <a:latin typeface="Arial Narrow" panose="020B0604020202020204" pitchFamily="34" charset="0"/>
                <a:cs typeface="Arial Narrow" panose="020B0604020202020204" pitchFamily="34" charset="0"/>
              </a:rPr>
              <a:t> </a:t>
            </a:r>
          </a:p>
          <a:p>
            <a:r>
              <a:rPr lang="en-US" sz="2800" dirty="0">
                <a:latin typeface="Arial Narrow" panose="020B0604020202020204" pitchFamily="34" charset="0"/>
                <a:cs typeface="Arial Narrow" panose="020B0604020202020204" pitchFamily="34" charset="0"/>
              </a:rPr>
              <a:t>Only Mum knows what she will say next. Everyone has to wait to find out what Mum is going to say. </a:t>
            </a:r>
          </a:p>
          <a:p>
            <a:endParaRPr lang="en-US" sz="2800" dirty="0">
              <a:latin typeface="Arial Narrow" panose="020B0604020202020204" pitchFamily="34" charset="0"/>
              <a:cs typeface="Arial Narrow" panose="020B0604020202020204" pitchFamily="34" charset="0"/>
            </a:endParaRPr>
          </a:p>
          <a:p>
            <a:r>
              <a:rPr lang="en-US" sz="2800" dirty="0">
                <a:latin typeface="Arial Narrow" panose="020B0604020202020204" pitchFamily="34" charset="0"/>
                <a:cs typeface="Arial Narrow" panose="020B0604020202020204" pitchFamily="34" charset="0"/>
              </a:rPr>
              <a:t>Sometimes people are a little surprised by what Mum says. This is okay.</a:t>
            </a:r>
          </a:p>
        </p:txBody>
      </p:sp>
      <p:pic>
        <p:nvPicPr>
          <p:cNvPr id="3" name="Picture 2">
            <a:extLst>
              <a:ext uri="{FF2B5EF4-FFF2-40B4-BE49-F238E27FC236}">
                <a16:creationId xmlns:a16="http://schemas.microsoft.com/office/drawing/2014/main" id="{E4063334-E99A-7849-899D-40E0C33A605F}"/>
              </a:ext>
            </a:extLst>
          </p:cNvPr>
          <p:cNvPicPr>
            <a:picLocks noChangeAspect="1"/>
          </p:cNvPicPr>
          <p:nvPr/>
        </p:nvPicPr>
        <p:blipFill>
          <a:blip r:embed="rId2"/>
          <a:stretch>
            <a:fillRect/>
          </a:stretch>
        </p:blipFill>
        <p:spPr>
          <a:xfrm>
            <a:off x="4150006" y="0"/>
            <a:ext cx="8752114" cy="6858000"/>
          </a:xfrm>
          <a:prstGeom prst="rect">
            <a:avLst/>
          </a:prstGeom>
          <a:ln w="12700">
            <a:solidFill>
              <a:schemeClr val="tx1"/>
            </a:solidFill>
          </a:ln>
        </p:spPr>
      </p:pic>
    </p:spTree>
    <p:extLst>
      <p:ext uri="{BB962C8B-B14F-4D97-AF65-F5344CB8AC3E}">
        <p14:creationId xmlns:p14="http://schemas.microsoft.com/office/powerpoint/2010/main" val="2634824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8AFE85B6-8959-BB41-9D0E-CB7CBA5AFCCE}"/>
              </a:ext>
            </a:extLst>
          </p:cNvPr>
          <p:cNvSpPr txBox="1">
            <a:spLocks/>
          </p:cNvSpPr>
          <p:nvPr/>
        </p:nvSpPr>
        <p:spPr>
          <a:xfrm>
            <a:off x="388063" y="1617834"/>
            <a:ext cx="3487271" cy="53082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15" name="TextBox 14">
            <a:extLst>
              <a:ext uri="{FF2B5EF4-FFF2-40B4-BE49-F238E27FC236}">
                <a16:creationId xmlns:a16="http://schemas.microsoft.com/office/drawing/2014/main" id="{43A59B43-A2E1-1743-9CE9-4B2F738E56AE}"/>
              </a:ext>
            </a:extLst>
          </p:cNvPr>
          <p:cNvSpPr txBox="1"/>
          <p:nvPr/>
        </p:nvSpPr>
        <p:spPr>
          <a:xfrm>
            <a:off x="789390" y="1699447"/>
            <a:ext cx="2441578" cy="2893100"/>
          </a:xfrm>
          <a:prstGeom prst="rect">
            <a:avLst/>
          </a:prstGeom>
          <a:noFill/>
        </p:spPr>
        <p:txBody>
          <a:bodyPr wrap="square" rtlCol="0">
            <a:spAutoFit/>
          </a:bodyPr>
          <a:lstStyle/>
          <a:p>
            <a:r>
              <a:rPr lang="en-US" sz="2600" dirty="0">
                <a:latin typeface="Arial Narrow" panose="020B0604020202020204" pitchFamily="34" charset="0"/>
                <a:cs typeface="Arial Narrow" panose="020B0604020202020204" pitchFamily="34" charset="0"/>
              </a:rPr>
              <a:t>Mum thinks of fun things to do.  Mum took photos of our trip to the pumpkin patch.  Mum likes to play with our family.</a:t>
            </a:r>
          </a:p>
        </p:txBody>
      </p:sp>
      <p:pic>
        <p:nvPicPr>
          <p:cNvPr id="3" name="Picture 2">
            <a:extLst>
              <a:ext uri="{FF2B5EF4-FFF2-40B4-BE49-F238E27FC236}">
                <a16:creationId xmlns:a16="http://schemas.microsoft.com/office/drawing/2014/main" id="{E4063334-E99A-7849-899D-40E0C33A605F}"/>
              </a:ext>
            </a:extLst>
          </p:cNvPr>
          <p:cNvPicPr>
            <a:picLocks noChangeAspect="1"/>
          </p:cNvPicPr>
          <p:nvPr/>
        </p:nvPicPr>
        <p:blipFill>
          <a:blip r:embed="rId2"/>
          <a:stretch>
            <a:fillRect/>
          </a:stretch>
        </p:blipFill>
        <p:spPr>
          <a:xfrm>
            <a:off x="4150006" y="0"/>
            <a:ext cx="8752114" cy="6858000"/>
          </a:xfrm>
          <a:prstGeom prst="rect">
            <a:avLst/>
          </a:prstGeom>
          <a:ln w="12700">
            <a:solidFill>
              <a:schemeClr val="tx1"/>
            </a:solidFill>
          </a:ln>
        </p:spPr>
      </p:pic>
      <p:pic>
        <p:nvPicPr>
          <p:cNvPr id="2" name="Picture 1">
            <a:extLst>
              <a:ext uri="{FF2B5EF4-FFF2-40B4-BE49-F238E27FC236}">
                <a16:creationId xmlns:a16="http://schemas.microsoft.com/office/drawing/2014/main" id="{FC25446E-F4A7-B741-8223-5B1405ECEAB7}"/>
              </a:ext>
            </a:extLst>
          </p:cNvPr>
          <p:cNvPicPr>
            <a:picLocks noChangeAspect="1"/>
          </p:cNvPicPr>
          <p:nvPr/>
        </p:nvPicPr>
        <p:blipFill>
          <a:blip r:embed="rId3"/>
          <a:stretch>
            <a:fillRect/>
          </a:stretch>
        </p:blipFill>
        <p:spPr>
          <a:xfrm rot="21157636">
            <a:off x="4241003" y="221866"/>
            <a:ext cx="1965417" cy="2562245"/>
          </a:xfrm>
          <a:prstGeom prst="rect">
            <a:avLst/>
          </a:prstGeom>
          <a:ln w="41275">
            <a:solidFill>
              <a:schemeClr val="tx1"/>
            </a:solidFill>
          </a:ln>
        </p:spPr>
      </p:pic>
      <p:pic>
        <p:nvPicPr>
          <p:cNvPr id="4" name="Picture 3">
            <a:extLst>
              <a:ext uri="{FF2B5EF4-FFF2-40B4-BE49-F238E27FC236}">
                <a16:creationId xmlns:a16="http://schemas.microsoft.com/office/drawing/2014/main" id="{17CB5C53-FCF9-9047-849F-922AC4638960}"/>
              </a:ext>
            </a:extLst>
          </p:cNvPr>
          <p:cNvPicPr>
            <a:picLocks noChangeAspect="1"/>
          </p:cNvPicPr>
          <p:nvPr/>
        </p:nvPicPr>
        <p:blipFill>
          <a:blip r:embed="rId4"/>
          <a:stretch>
            <a:fillRect/>
          </a:stretch>
        </p:blipFill>
        <p:spPr>
          <a:xfrm rot="404397">
            <a:off x="3954961" y="2379239"/>
            <a:ext cx="2062687" cy="2099521"/>
          </a:xfrm>
          <a:prstGeom prst="rect">
            <a:avLst/>
          </a:prstGeom>
          <a:ln w="25400">
            <a:solidFill>
              <a:schemeClr val="tx1"/>
            </a:solidFill>
          </a:ln>
        </p:spPr>
      </p:pic>
      <p:pic>
        <p:nvPicPr>
          <p:cNvPr id="5" name="Picture 4">
            <a:extLst>
              <a:ext uri="{FF2B5EF4-FFF2-40B4-BE49-F238E27FC236}">
                <a16:creationId xmlns:a16="http://schemas.microsoft.com/office/drawing/2014/main" id="{C8046167-6E22-114F-86C0-352325A66923}"/>
              </a:ext>
            </a:extLst>
          </p:cNvPr>
          <p:cNvPicPr>
            <a:picLocks noChangeAspect="1"/>
          </p:cNvPicPr>
          <p:nvPr/>
        </p:nvPicPr>
        <p:blipFill>
          <a:blip r:embed="rId5"/>
          <a:stretch>
            <a:fillRect/>
          </a:stretch>
        </p:blipFill>
        <p:spPr>
          <a:xfrm rot="21069642">
            <a:off x="4097347" y="4432244"/>
            <a:ext cx="3032486" cy="2274365"/>
          </a:xfrm>
          <a:prstGeom prst="rect">
            <a:avLst/>
          </a:prstGeom>
          <a:ln w="31750">
            <a:solidFill>
              <a:schemeClr val="tx1"/>
            </a:solidFill>
          </a:ln>
        </p:spPr>
      </p:pic>
    </p:spTree>
    <p:extLst>
      <p:ext uri="{BB962C8B-B14F-4D97-AF65-F5344CB8AC3E}">
        <p14:creationId xmlns:p14="http://schemas.microsoft.com/office/powerpoint/2010/main" val="925157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71B58E-C622-1240-B4F2-369C6F798BC4}"/>
              </a:ext>
            </a:extLst>
          </p:cNvPr>
          <p:cNvPicPr>
            <a:picLocks noChangeAspect="1"/>
          </p:cNvPicPr>
          <p:nvPr/>
        </p:nvPicPr>
        <p:blipFill>
          <a:blip r:embed="rId2"/>
          <a:stretch>
            <a:fillRect/>
          </a:stretch>
        </p:blipFill>
        <p:spPr>
          <a:xfrm>
            <a:off x="6812419" y="0"/>
            <a:ext cx="5379581" cy="6936828"/>
          </a:xfrm>
          <a:prstGeom prst="rect">
            <a:avLst/>
          </a:prstGeom>
          <a:ln w="12700">
            <a:solidFill>
              <a:schemeClr val="tx1"/>
            </a:solidFill>
          </a:ln>
        </p:spPr>
      </p:pic>
      <p:sp>
        <p:nvSpPr>
          <p:cNvPr id="5" name="TextBox 4">
            <a:extLst>
              <a:ext uri="{FF2B5EF4-FFF2-40B4-BE49-F238E27FC236}">
                <a16:creationId xmlns:a16="http://schemas.microsoft.com/office/drawing/2014/main" id="{CDC3F147-98AA-5A44-B4B5-D4B6DCDD0554}"/>
              </a:ext>
            </a:extLst>
          </p:cNvPr>
          <p:cNvSpPr txBox="1"/>
          <p:nvPr/>
        </p:nvSpPr>
        <p:spPr>
          <a:xfrm>
            <a:off x="1156448" y="2397948"/>
            <a:ext cx="4707312" cy="2062103"/>
          </a:xfrm>
          <a:prstGeom prst="rect">
            <a:avLst/>
          </a:prstGeom>
          <a:noFill/>
        </p:spPr>
        <p:txBody>
          <a:bodyPr wrap="square" rtlCol="0">
            <a:spAutoFit/>
          </a:bodyPr>
          <a:lstStyle/>
          <a:p>
            <a:r>
              <a:rPr lang="en-US" sz="3200" dirty="0">
                <a:latin typeface="Arial Narrow" panose="020B0604020202020204" pitchFamily="34" charset="0"/>
                <a:cs typeface="Arial Narrow" panose="020B0604020202020204" pitchFamily="34" charset="0"/>
              </a:rPr>
              <a:t>Mum thinks, talks, and does many things with her brain.  No one can do it quite the same.</a:t>
            </a:r>
          </a:p>
        </p:txBody>
      </p:sp>
    </p:spTree>
    <p:extLst>
      <p:ext uri="{BB962C8B-B14F-4D97-AF65-F5344CB8AC3E}">
        <p14:creationId xmlns:p14="http://schemas.microsoft.com/office/powerpoint/2010/main" val="36645020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337</TotalTime>
  <Words>185</Words>
  <Application>Microsoft Macintosh PowerPoint</Application>
  <PresentationFormat>Widescreen</PresentationFormat>
  <Paragraphs>32</Paragraphs>
  <Slides>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Arial Narrow</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 Ann GRAY</dc:creator>
  <cp:lastModifiedBy>CAROL Ann GRAY</cp:lastModifiedBy>
  <cp:revision>24</cp:revision>
  <dcterms:created xsi:type="dcterms:W3CDTF">2020-02-12T17:28:07Z</dcterms:created>
  <dcterms:modified xsi:type="dcterms:W3CDTF">2020-02-17T00:15:19Z</dcterms:modified>
</cp:coreProperties>
</file>