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60" r:id="rId4"/>
    <p:sldId id="263" r:id="rId5"/>
    <p:sldId id="264" r:id="rId6"/>
    <p:sldId id="257" r:id="rId7"/>
    <p:sldId id="265" r:id="rId8"/>
    <p:sldId id="258" r:id="rId9"/>
    <p:sldId id="259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9756"/>
    <p:restoredTop sz="94675"/>
  </p:normalViewPr>
  <p:slideViewPr>
    <p:cSldViewPr snapToGrid="0" snapToObjects="1">
      <p:cViewPr>
        <p:scale>
          <a:sx n="111" d="100"/>
          <a:sy n="111" d="100"/>
        </p:scale>
        <p:origin x="9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D9222-D82B-8540-86D6-805BD3B3A9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A6E993-288A-1C41-AF0E-190A7002D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B46D0-D53A-BD43-8BE8-9ED2CCDE6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56FF2-048F-CE45-8E56-53F4410271F1}" type="datetimeFigureOut">
              <a:rPr lang="en-US" smtClean="0"/>
              <a:t>2/13/20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02BF6C-EAB5-304C-A017-D3F4DD375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AC283-1E29-A849-8880-5A72F856D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00EED-21F3-7448-98F1-576A203C4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19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F0B2-C623-F04F-A60F-EDDD86EA9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7B4470-985B-934B-AC87-1657661152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4D77F-E40F-3443-A364-3E1F61A4F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56FF2-048F-CE45-8E56-53F4410271F1}" type="datetimeFigureOut">
              <a:rPr lang="en-US" smtClean="0"/>
              <a:t>2/13/20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E6C54-2ECD-EA48-9E01-122CC447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2C9A1-0E7F-1944-8162-6A1603ACD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00EED-21F3-7448-98F1-576A203C4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040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71562A-773D-4742-8D76-D3FED12FFB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CA8602-63AF-3E47-95C3-BB8DB78BCD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04EBD-F989-5940-949E-D068EBEB6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56FF2-048F-CE45-8E56-53F4410271F1}" type="datetimeFigureOut">
              <a:rPr lang="en-US" smtClean="0"/>
              <a:t>2/13/20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4DFF7-6929-1249-9689-35204BA93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93BDF0-0526-CA40-A763-2EFAEAF7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00EED-21F3-7448-98F1-576A203C4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04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B4105-8E96-A748-825F-ACC5DBBE9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6D410-D84B-124B-8CFD-4D3AA2418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F79A3-ECCF-484C-B7A3-F235F8CBE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56FF2-048F-CE45-8E56-53F4410271F1}" type="datetimeFigureOut">
              <a:rPr lang="en-US" smtClean="0"/>
              <a:t>2/13/20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893893-DED9-4245-95D7-200AF9914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80495-78B6-1242-956A-3A0A2E89A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00EED-21F3-7448-98F1-576A203C4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203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8B205-E89A-D844-95F7-DDD4D7A84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DED659-395F-E740-843B-0309E3C94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F3CFB-98C2-DA44-9334-8BD5483AB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56FF2-048F-CE45-8E56-53F4410271F1}" type="datetimeFigureOut">
              <a:rPr lang="en-US" smtClean="0"/>
              <a:t>2/13/20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6224FA-00FB-6B40-84F1-D635B0930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C27EB-8E4E-404B-A521-452F67C83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00EED-21F3-7448-98F1-576A203C4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800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C44F1-C4CE-C042-B3C3-19DAE7097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D5373-6088-7F4E-8BE4-CFB7EE55A8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963E7C-8D8A-F64E-ADBB-14174B763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B7685C-0802-C444-B256-EDA9D46F9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56FF2-048F-CE45-8E56-53F4410271F1}" type="datetimeFigureOut">
              <a:rPr lang="en-US" smtClean="0"/>
              <a:t>2/13/20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506104-B912-6E48-924D-011696954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0772BA-6472-6D44-A847-86209734C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00EED-21F3-7448-98F1-576A203C4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68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2039F-FA4F-CF44-9651-7F5E9D1D1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8ABEE9-C38C-1948-9F13-ADDA13C9D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2050E3-2487-8647-A0F1-21555D819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579DB2-BB72-7743-BC2E-9F514680A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E40D12-D201-D745-8FC5-2475E9E595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5C3C50-1A28-B64F-8E23-E05147AB0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56FF2-048F-CE45-8E56-53F4410271F1}" type="datetimeFigureOut">
              <a:rPr lang="en-US" smtClean="0"/>
              <a:t>2/13/20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DE789F-7FB1-C442-AC2B-BF0A33D94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7D34EE-EC4F-6F4C-988A-EE1C7EF1E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00EED-21F3-7448-98F1-576A203C4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324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A8314-5927-D64F-B27B-0FC73B787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9232B-E450-EF4A-987B-0776B24CA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56FF2-048F-CE45-8E56-53F4410271F1}" type="datetimeFigureOut">
              <a:rPr lang="en-US" smtClean="0"/>
              <a:t>2/13/20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D1DDC3-4149-FF49-9D8D-6D4099C6F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2EB37B-C6EB-D94C-BC3D-A4DB06AD4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00EED-21F3-7448-98F1-576A203C4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53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C74D6C-17D2-2347-877D-0B3DAD414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56FF2-048F-CE45-8E56-53F4410271F1}" type="datetimeFigureOut">
              <a:rPr lang="en-US" smtClean="0"/>
              <a:t>2/13/20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824362-95F3-A447-82FD-F9E8EDD33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D749B2-8BB4-624D-858B-A72A1E1E0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00EED-21F3-7448-98F1-576A203C4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29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1664B-6D2C-2540-A5F2-6F1507F87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21295-B5DE-A14C-A3A7-755EC262D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A8A34D-EC7C-6B48-9764-FAB26DFC45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4DDC07-71E8-644C-862D-49D8EFE49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56FF2-048F-CE45-8E56-53F4410271F1}" type="datetimeFigureOut">
              <a:rPr lang="en-US" smtClean="0"/>
              <a:t>2/13/20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035F93-1BAC-E748-A707-4D8B9F722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789B3A-E9BD-6846-A56C-FF0CA4C35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00EED-21F3-7448-98F1-576A203C4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10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72E63-0A68-FB41-8B1B-DD28DD156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E443B2-920D-6045-B377-1A0081F605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22C3C8-7FD5-3B4C-A2D2-162E6CE2E1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F4AFDF-8255-714B-B938-583C8E8BE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56FF2-048F-CE45-8E56-53F4410271F1}" type="datetimeFigureOut">
              <a:rPr lang="en-US" smtClean="0"/>
              <a:t>2/13/20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53445F-E268-6941-A1B1-044D753A2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909F77-8758-384D-8A72-7250A239A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00EED-21F3-7448-98F1-576A203C4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127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2C6D95-0AB9-DB43-A1D1-02793C0B9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2C1A6-311F-C14E-B055-B878F9872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9B235-0B18-3747-9809-30C214488B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56FF2-048F-CE45-8E56-53F4410271F1}" type="datetimeFigureOut">
              <a:rPr lang="en-US" smtClean="0"/>
              <a:t>2/13/20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8FEB6-6D21-E741-8800-E6365A2BD8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BF723-E8A1-BA42-A4BA-0BEA76868E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00EED-21F3-7448-98F1-576A203C4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979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3" Type="http://schemas.openxmlformats.org/officeDocument/2006/relationships/image" Target="../media/image5.tiff"/><Relationship Id="rId7" Type="http://schemas.openxmlformats.org/officeDocument/2006/relationships/image" Target="../media/image17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5" Type="http://schemas.openxmlformats.org/officeDocument/2006/relationships/image" Target="../media/image25.tiff"/><Relationship Id="rId4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3" Type="http://schemas.openxmlformats.org/officeDocument/2006/relationships/image" Target="../media/image5.tiff"/><Relationship Id="rId7" Type="http://schemas.openxmlformats.org/officeDocument/2006/relationships/image" Target="../media/image17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5" Type="http://schemas.openxmlformats.org/officeDocument/2006/relationships/image" Target="../media/image25.tiff"/><Relationship Id="rId4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3" Type="http://schemas.openxmlformats.org/officeDocument/2006/relationships/image" Target="../media/image5.tiff"/><Relationship Id="rId7" Type="http://schemas.openxmlformats.org/officeDocument/2006/relationships/image" Target="../media/image17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5" Type="http://schemas.openxmlformats.org/officeDocument/2006/relationships/image" Target="../media/image25.tiff"/><Relationship Id="rId4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3" Type="http://schemas.openxmlformats.org/officeDocument/2006/relationships/image" Target="../media/image5.tiff"/><Relationship Id="rId7" Type="http://schemas.openxmlformats.org/officeDocument/2006/relationships/image" Target="../media/image17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5" Type="http://schemas.openxmlformats.org/officeDocument/2006/relationships/image" Target="../media/image25.tiff"/><Relationship Id="rId4" Type="http://schemas.openxmlformats.org/officeDocument/2006/relationships/image" Target="../media/image15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3" Type="http://schemas.openxmlformats.org/officeDocument/2006/relationships/image" Target="../media/image5.tiff"/><Relationship Id="rId7" Type="http://schemas.openxmlformats.org/officeDocument/2006/relationships/image" Target="../media/image17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5" Type="http://schemas.openxmlformats.org/officeDocument/2006/relationships/image" Target="../media/image25.tiff"/><Relationship Id="rId4" Type="http://schemas.openxmlformats.org/officeDocument/2006/relationships/image" Target="../media/image15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3" Type="http://schemas.openxmlformats.org/officeDocument/2006/relationships/image" Target="../media/image5.tiff"/><Relationship Id="rId7" Type="http://schemas.openxmlformats.org/officeDocument/2006/relationships/image" Target="../media/image17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5" Type="http://schemas.openxmlformats.org/officeDocument/2006/relationships/image" Target="../media/image25.tiff"/><Relationship Id="rId4" Type="http://schemas.openxmlformats.org/officeDocument/2006/relationships/image" Target="../media/image15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3" Type="http://schemas.openxmlformats.org/officeDocument/2006/relationships/image" Target="../media/image5.tiff"/><Relationship Id="rId7" Type="http://schemas.openxmlformats.org/officeDocument/2006/relationships/image" Target="../media/image17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5" Type="http://schemas.openxmlformats.org/officeDocument/2006/relationships/image" Target="../media/image25.tiff"/><Relationship Id="rId4" Type="http://schemas.openxmlformats.org/officeDocument/2006/relationships/image" Target="../media/image15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6.tiff"/><Relationship Id="rId7" Type="http://schemas.openxmlformats.org/officeDocument/2006/relationships/image" Target="../media/image10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Relationship Id="rId9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0F54A74-2CBD-1047-9704-6F7092E4D3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F17A96-95F3-0844-8074-FB136D3AE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766" y="0"/>
            <a:ext cx="10297298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0D29883-47A2-6E46-8800-FF0D721AFD15}"/>
              </a:ext>
            </a:extLst>
          </p:cNvPr>
          <p:cNvSpPr txBox="1">
            <a:spLocks/>
          </p:cNvSpPr>
          <p:nvPr/>
        </p:nvSpPr>
        <p:spPr>
          <a:xfrm>
            <a:off x="-493923" y="160020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4000" dirty="0">
                <a:latin typeface="Arial Narrow" panose="020B0604020202020204" pitchFamily="34" charset="0"/>
                <a:cs typeface="Arial Narrow" panose="020B0604020202020204" pitchFamily="34" charset="0"/>
              </a:rPr>
              <a:t>Barry’s Story About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 Narrow" panose="020B0604020202020204" pitchFamily="34" charset="0"/>
                <a:cs typeface="Arial Narrow" panose="020B0604020202020204" pitchFamily="34" charset="0"/>
              </a:rPr>
              <a:t>Who Knows What</a:t>
            </a:r>
          </a:p>
        </p:txBody>
      </p:sp>
    </p:spTree>
    <p:extLst>
      <p:ext uri="{BB962C8B-B14F-4D97-AF65-F5344CB8AC3E}">
        <p14:creationId xmlns:p14="http://schemas.microsoft.com/office/powerpoint/2010/main" val="1024169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BB342-F4D4-0A41-AC50-46924E1F6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2947310-7AF1-3E43-8CF7-34DEEDD5EC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204" y="214894"/>
            <a:ext cx="4415110" cy="66431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7C7E3C-C1B2-D844-BFBB-AE7ABDD36D0D}"/>
              </a:ext>
            </a:extLst>
          </p:cNvPr>
          <p:cNvSpPr txBox="1"/>
          <p:nvPr/>
        </p:nvSpPr>
        <p:spPr>
          <a:xfrm>
            <a:off x="4849792" y="2903380"/>
            <a:ext cx="5486400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This is Mr. Murphy.  Mr. Murphy is a construction worker.  </a:t>
            </a:r>
          </a:p>
        </p:txBody>
      </p:sp>
    </p:spTree>
    <p:extLst>
      <p:ext uri="{BB962C8B-B14F-4D97-AF65-F5344CB8AC3E}">
        <p14:creationId xmlns:p14="http://schemas.microsoft.com/office/powerpoint/2010/main" val="2329689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CF424-1BBC-234A-90E4-4856DFE31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EF26F5-5197-0A4F-B292-9F922F7AA98C}"/>
              </a:ext>
            </a:extLst>
          </p:cNvPr>
          <p:cNvSpPr txBox="1"/>
          <p:nvPr/>
        </p:nvSpPr>
        <p:spPr>
          <a:xfrm>
            <a:off x="5204012" y="5598027"/>
            <a:ext cx="6723529" cy="616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latin typeface="Arial Narrow" panose="020B0604020202020204" pitchFamily="34" charset="0"/>
                <a:cs typeface="Arial Narrow" panose="020B0604020202020204" pitchFamily="34" charset="0"/>
              </a:rPr>
              <a:t>Construction workers know how to build buildings.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28416C-59A3-5548-8E9C-7D3361132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67428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56B752-2A4B-124B-9386-E73A0791C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428" y="0"/>
            <a:ext cx="7624572" cy="523290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8012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2BE4F9-4315-B541-B313-7AC6826E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69" y="193183"/>
            <a:ext cx="3536002" cy="23549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9222AE-1990-5342-A88F-0C6F3F939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737" y="193183"/>
            <a:ext cx="3025975" cy="23711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CBCE52-3866-0449-9537-FA36C33FD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1649" y="718371"/>
            <a:ext cx="2421263" cy="32333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1FA875-C0FF-4F4A-ABA9-B1048D2FEF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601" y="404036"/>
            <a:ext cx="1995888" cy="286366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340388-6995-AC49-8C63-7409F44F73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088" y="3438350"/>
            <a:ext cx="2008399" cy="301561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2603AE-1386-F54C-A226-368AE90147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9813" y="4316912"/>
            <a:ext cx="3218451" cy="213705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09588F-74FF-1D47-A0C8-F98C104482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3737" y="4316912"/>
            <a:ext cx="5729373" cy="217627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4AB05F8-6C00-D646-8DCF-DDC8B6E20307}"/>
              </a:ext>
            </a:extLst>
          </p:cNvPr>
          <p:cNvSpPr txBox="1"/>
          <p:nvPr/>
        </p:nvSpPr>
        <p:spPr>
          <a:xfrm>
            <a:off x="2489268" y="2986268"/>
            <a:ext cx="6810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Narrow" panose="020B0604020202020204" pitchFamily="34" charset="0"/>
              </a:rPr>
              <a:t>                           Who knows what?</a:t>
            </a:r>
          </a:p>
        </p:txBody>
      </p:sp>
    </p:spTree>
    <p:extLst>
      <p:ext uri="{BB962C8B-B14F-4D97-AF65-F5344CB8AC3E}">
        <p14:creationId xmlns:p14="http://schemas.microsoft.com/office/powerpoint/2010/main" val="3493501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2BE4F9-4315-B541-B313-7AC6826E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69" y="193183"/>
            <a:ext cx="3536002" cy="23549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9222AE-1990-5342-A88F-0C6F3F939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737" y="193183"/>
            <a:ext cx="3025975" cy="23711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CBCE52-3866-0449-9537-FA36C33FD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1649" y="718371"/>
            <a:ext cx="2421263" cy="32333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1FA875-C0FF-4F4A-ABA9-B1048D2FEF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601" y="404036"/>
            <a:ext cx="1995888" cy="286366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340388-6995-AC49-8C63-7409F44F73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088" y="3438350"/>
            <a:ext cx="2008399" cy="301561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2603AE-1386-F54C-A226-368AE90147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9813" y="4316912"/>
            <a:ext cx="3218451" cy="213705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09588F-74FF-1D47-A0C8-F98C104482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3737" y="4316912"/>
            <a:ext cx="5729373" cy="217627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4AB05F8-6C00-D646-8DCF-DDC8B6E20307}"/>
              </a:ext>
            </a:extLst>
          </p:cNvPr>
          <p:cNvSpPr txBox="1"/>
          <p:nvPr/>
        </p:nvSpPr>
        <p:spPr>
          <a:xfrm>
            <a:off x="2590237" y="2963544"/>
            <a:ext cx="6810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Narrow" panose="020B0604020202020204" pitchFamily="34" charset="0"/>
              </a:rPr>
              <a:t>Who knows how to take important pictures?</a:t>
            </a:r>
          </a:p>
        </p:txBody>
      </p:sp>
    </p:spTree>
    <p:extLst>
      <p:ext uri="{BB962C8B-B14F-4D97-AF65-F5344CB8AC3E}">
        <p14:creationId xmlns:p14="http://schemas.microsoft.com/office/powerpoint/2010/main" val="3754980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2BE4F9-4315-B541-B313-7AC6826E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69" y="193183"/>
            <a:ext cx="3536002" cy="23549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9222AE-1990-5342-A88F-0C6F3F939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737" y="193183"/>
            <a:ext cx="3025975" cy="23711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CBCE52-3866-0449-9537-FA36C33FD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1649" y="718371"/>
            <a:ext cx="2421263" cy="32333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1FA875-C0FF-4F4A-ABA9-B1048D2FEF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601" y="404036"/>
            <a:ext cx="1995888" cy="286366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340388-6995-AC49-8C63-7409F44F73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088" y="3438350"/>
            <a:ext cx="2008399" cy="301561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2603AE-1386-F54C-A226-368AE90147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9813" y="4316912"/>
            <a:ext cx="3218451" cy="213705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09588F-74FF-1D47-A0C8-F98C104482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3737" y="4316912"/>
            <a:ext cx="5729373" cy="217627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4AB05F8-6C00-D646-8DCF-DDC8B6E20307}"/>
              </a:ext>
            </a:extLst>
          </p:cNvPr>
          <p:cNvSpPr txBox="1"/>
          <p:nvPr/>
        </p:nvSpPr>
        <p:spPr>
          <a:xfrm>
            <a:off x="2489268" y="2986268"/>
            <a:ext cx="68104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Narrow" panose="020B0604020202020204" pitchFamily="34" charset="0"/>
              </a:rPr>
              <a:t>Who knows how to help animals if they are hurt or sick?</a:t>
            </a:r>
          </a:p>
        </p:txBody>
      </p:sp>
    </p:spTree>
    <p:extLst>
      <p:ext uri="{BB962C8B-B14F-4D97-AF65-F5344CB8AC3E}">
        <p14:creationId xmlns:p14="http://schemas.microsoft.com/office/powerpoint/2010/main" val="3018293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2BE4F9-4315-B541-B313-7AC6826E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69" y="193183"/>
            <a:ext cx="3536002" cy="23549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9222AE-1990-5342-A88F-0C6F3F939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737" y="193183"/>
            <a:ext cx="3025975" cy="23711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CBCE52-3866-0449-9537-FA36C33FD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1649" y="718371"/>
            <a:ext cx="2421263" cy="32333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1FA875-C0FF-4F4A-ABA9-B1048D2FEF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601" y="404036"/>
            <a:ext cx="1995888" cy="286366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340388-6995-AC49-8C63-7409F44F73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088" y="3438350"/>
            <a:ext cx="2008399" cy="301561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2603AE-1386-F54C-A226-368AE90147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9813" y="4316912"/>
            <a:ext cx="3218451" cy="213705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09588F-74FF-1D47-A0C8-F98C104482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3737" y="4316912"/>
            <a:ext cx="5729373" cy="217627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4AB05F8-6C00-D646-8DCF-DDC8B6E20307}"/>
              </a:ext>
            </a:extLst>
          </p:cNvPr>
          <p:cNvSpPr txBox="1"/>
          <p:nvPr/>
        </p:nvSpPr>
        <p:spPr>
          <a:xfrm>
            <a:off x="2489268" y="2986268"/>
            <a:ext cx="6810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Narrow" panose="020B0604020202020204" pitchFamily="34" charset="0"/>
              </a:rPr>
              <a:t>Who knows how to build buildings?</a:t>
            </a:r>
          </a:p>
        </p:txBody>
      </p:sp>
    </p:spTree>
    <p:extLst>
      <p:ext uri="{BB962C8B-B14F-4D97-AF65-F5344CB8AC3E}">
        <p14:creationId xmlns:p14="http://schemas.microsoft.com/office/powerpoint/2010/main" val="1795631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2BE4F9-4315-B541-B313-7AC6826E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69" y="193183"/>
            <a:ext cx="3536002" cy="23549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9222AE-1990-5342-A88F-0C6F3F939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737" y="193183"/>
            <a:ext cx="3025975" cy="23711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CBCE52-3866-0449-9537-FA36C33FD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1649" y="718371"/>
            <a:ext cx="2421263" cy="32333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1FA875-C0FF-4F4A-ABA9-B1048D2FEF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601" y="404036"/>
            <a:ext cx="1995888" cy="286366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340388-6995-AC49-8C63-7409F44F73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088" y="3438350"/>
            <a:ext cx="2008399" cy="301561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2603AE-1386-F54C-A226-368AE90147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9813" y="4316912"/>
            <a:ext cx="3218451" cy="213705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09588F-74FF-1D47-A0C8-F98C104482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3737" y="4316912"/>
            <a:ext cx="5729373" cy="217627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4AB05F8-6C00-D646-8DCF-DDC8B6E20307}"/>
              </a:ext>
            </a:extLst>
          </p:cNvPr>
          <p:cNvSpPr txBox="1"/>
          <p:nvPr/>
        </p:nvSpPr>
        <p:spPr>
          <a:xfrm>
            <a:off x="2489268" y="2986268"/>
            <a:ext cx="6810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Narrow" panose="020B0604020202020204" pitchFamily="34" charset="0"/>
              </a:rPr>
              <a:t>Who knows how to help children learn?</a:t>
            </a:r>
          </a:p>
        </p:txBody>
      </p:sp>
    </p:spTree>
    <p:extLst>
      <p:ext uri="{BB962C8B-B14F-4D97-AF65-F5344CB8AC3E}">
        <p14:creationId xmlns:p14="http://schemas.microsoft.com/office/powerpoint/2010/main" val="688502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2BE4F9-4315-B541-B313-7AC6826E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69" y="193183"/>
            <a:ext cx="3536002" cy="23549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9222AE-1990-5342-A88F-0C6F3F939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737" y="193183"/>
            <a:ext cx="3025975" cy="23711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CBCE52-3866-0449-9537-FA36C33FD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1649" y="718371"/>
            <a:ext cx="2421263" cy="32333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1FA875-C0FF-4F4A-ABA9-B1048D2FEF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601" y="404036"/>
            <a:ext cx="1995888" cy="286366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340388-6995-AC49-8C63-7409F44F73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088" y="3438350"/>
            <a:ext cx="2008399" cy="301561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2603AE-1386-F54C-A226-368AE90147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9813" y="4316912"/>
            <a:ext cx="3218451" cy="213705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09588F-74FF-1D47-A0C8-F98C104482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3737" y="4316912"/>
            <a:ext cx="5729373" cy="217627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4AB05F8-6C00-D646-8DCF-DDC8B6E20307}"/>
              </a:ext>
            </a:extLst>
          </p:cNvPr>
          <p:cNvSpPr txBox="1"/>
          <p:nvPr/>
        </p:nvSpPr>
        <p:spPr>
          <a:xfrm>
            <a:off x="2489268" y="2986268"/>
            <a:ext cx="68104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Narrow" panose="020B0604020202020204" pitchFamily="34" charset="0"/>
              </a:rPr>
              <a:t>Who knows how to sing “Three Little Birds” by Bob Marley?</a:t>
            </a:r>
          </a:p>
        </p:txBody>
      </p:sp>
    </p:spTree>
    <p:extLst>
      <p:ext uri="{BB962C8B-B14F-4D97-AF65-F5344CB8AC3E}">
        <p14:creationId xmlns:p14="http://schemas.microsoft.com/office/powerpoint/2010/main" val="15003377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2BE4F9-4315-B541-B313-7AC6826E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69" y="193183"/>
            <a:ext cx="3536002" cy="23549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9222AE-1990-5342-A88F-0C6F3F939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737" y="193183"/>
            <a:ext cx="3025975" cy="23711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CBCE52-3866-0449-9537-FA36C33FD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1649" y="718371"/>
            <a:ext cx="2421263" cy="32333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1FA875-C0FF-4F4A-ABA9-B1048D2FEF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601" y="404036"/>
            <a:ext cx="1995888" cy="286366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340388-6995-AC49-8C63-7409F44F73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088" y="3438350"/>
            <a:ext cx="2008399" cy="301561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2603AE-1386-F54C-A226-368AE90147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9813" y="4316912"/>
            <a:ext cx="3218451" cy="213705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09588F-74FF-1D47-A0C8-F98C104482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3737" y="4316912"/>
            <a:ext cx="5729373" cy="217627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4AB05F8-6C00-D646-8DCF-DDC8B6E20307}"/>
              </a:ext>
            </a:extLst>
          </p:cNvPr>
          <p:cNvSpPr txBox="1"/>
          <p:nvPr/>
        </p:nvSpPr>
        <p:spPr>
          <a:xfrm>
            <a:off x="2489268" y="2986268"/>
            <a:ext cx="68104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Narrow" panose="020B0604020202020204" pitchFamily="34" charset="0"/>
              </a:rPr>
              <a:t>Barry knows how to sing, “Three little birds by Bob Marley!  Does Barry want to sing it now?</a:t>
            </a:r>
          </a:p>
        </p:txBody>
      </p:sp>
    </p:spTree>
    <p:extLst>
      <p:ext uri="{BB962C8B-B14F-4D97-AF65-F5344CB8AC3E}">
        <p14:creationId xmlns:p14="http://schemas.microsoft.com/office/powerpoint/2010/main" val="2033241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0F54A74-2CBD-1047-9704-6F7092E4D3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F17A96-95F3-0844-8074-FB136D3AE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766" y="0"/>
            <a:ext cx="10297298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0D29883-47A2-6E46-8800-FF0D721AFD15}"/>
              </a:ext>
            </a:extLst>
          </p:cNvPr>
          <p:cNvSpPr txBox="1">
            <a:spLocks/>
          </p:cNvSpPr>
          <p:nvPr/>
        </p:nvSpPr>
        <p:spPr>
          <a:xfrm>
            <a:off x="-835446" y="1523082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This is a picture of Barry.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    Barry is a 3 ½ year old boy.</a:t>
            </a:r>
          </a:p>
        </p:txBody>
      </p:sp>
    </p:spTree>
    <p:extLst>
      <p:ext uri="{BB962C8B-B14F-4D97-AF65-F5344CB8AC3E}">
        <p14:creationId xmlns:p14="http://schemas.microsoft.com/office/powerpoint/2010/main" val="3378932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49C87C-40E8-324C-83B6-8B833E3DF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660" y="-35747"/>
            <a:ext cx="8148637" cy="6893747"/>
          </a:xfrm>
          <a:prstGeom prst="rect">
            <a:avLst/>
          </a:prstGeom>
        </p:spPr>
      </p:pic>
      <p:sp>
        <p:nvSpPr>
          <p:cNvPr id="5" name="Cloud Callout 4">
            <a:extLst>
              <a:ext uri="{FF2B5EF4-FFF2-40B4-BE49-F238E27FC236}">
                <a16:creationId xmlns:a16="http://schemas.microsoft.com/office/drawing/2014/main" id="{BE1B83B1-0DC8-414E-A10C-931EAA938E75}"/>
              </a:ext>
            </a:extLst>
          </p:cNvPr>
          <p:cNvSpPr/>
          <p:nvPr/>
        </p:nvSpPr>
        <p:spPr>
          <a:xfrm>
            <a:off x="-594154" y="118433"/>
            <a:ext cx="8148637" cy="4023634"/>
          </a:xfrm>
          <a:prstGeom prst="cloudCallout">
            <a:avLst>
              <a:gd name="adj1" fmla="val 54574"/>
              <a:gd name="adj2" fmla="val -29932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079500" dist="50800" dir="5400000" sx="105000" sy="105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	</a:t>
            </a:r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AFE85B6-8959-BB41-9D0E-CB7CBA5AFCCE}"/>
              </a:ext>
            </a:extLst>
          </p:cNvPr>
          <p:cNvSpPr txBox="1">
            <a:spLocks/>
          </p:cNvSpPr>
          <p:nvPr/>
        </p:nvSpPr>
        <p:spPr>
          <a:xfrm>
            <a:off x="729940" y="1019987"/>
            <a:ext cx="3483720" cy="57195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Barry knows how to sing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“Three Little Birds” 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by Bob Marley.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5CE590-8B24-844D-A853-614F6A7EF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58611">
            <a:off x="493277" y="714514"/>
            <a:ext cx="3062633" cy="12225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364FB1-E4EA-D04A-B9FE-BC8EC28A7F24}"/>
              </a:ext>
            </a:extLst>
          </p:cNvPr>
          <p:cNvSpPr txBox="1"/>
          <p:nvPr/>
        </p:nvSpPr>
        <p:spPr>
          <a:xfrm>
            <a:off x="1336989" y="1325793"/>
            <a:ext cx="48960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	</a:t>
            </a: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Rise up this </a:t>
            </a:r>
            <a:r>
              <a:rPr lang="en-US" i="1" dirty="0" err="1">
                <a:solidFill>
                  <a:srgbClr val="222222"/>
                </a:solidFill>
                <a:latin typeface="arial" panose="020B0604020202020204" pitchFamily="34" charset="0"/>
              </a:rPr>
              <a:t>mornin</a:t>
            </a: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’</a:t>
            </a:r>
            <a:b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	Smiled with the </a:t>
            </a:r>
            <a:r>
              <a:rPr lang="en-US" i="1" dirty="0" err="1">
                <a:solidFill>
                  <a:srgbClr val="222222"/>
                </a:solidFill>
                <a:latin typeface="arial" panose="020B0604020202020204" pitchFamily="34" charset="0"/>
              </a:rPr>
              <a:t>risin</a:t>
            </a: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' sun</a:t>
            </a:r>
            <a:b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	Three little birds</a:t>
            </a:r>
            <a:b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	Pitch by my doorstep</a:t>
            </a:r>
            <a:b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	Singin' sweet songs</a:t>
            </a:r>
            <a:b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	Of melodies pure and true</a:t>
            </a:r>
            <a:b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	</a:t>
            </a:r>
            <a:r>
              <a:rPr lang="en-US" i="1" dirty="0" err="1">
                <a:solidFill>
                  <a:srgbClr val="222222"/>
                </a:solidFill>
                <a:latin typeface="arial" panose="020B0604020202020204" pitchFamily="34" charset="0"/>
              </a:rPr>
              <a:t>Sayin</a:t>
            </a: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', this is my message to you</a:t>
            </a:r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479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3EAEF7B-943D-AB4D-9B0D-1C1C8DBAB52E}"/>
              </a:ext>
            </a:extLst>
          </p:cNvPr>
          <p:cNvSpPr txBox="1"/>
          <p:nvPr/>
        </p:nvSpPr>
        <p:spPr>
          <a:xfrm>
            <a:off x="1111170" y="2095018"/>
            <a:ext cx="4475243" cy="1303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This is a picture of Barry’s mum.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Barry’s mum is a photographer.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71B58E-C622-1240-B4F2-369C6F798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419" y="0"/>
            <a:ext cx="5379581" cy="693682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09729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BF85F39-7819-6641-8A9D-D6D742059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0006" y="0"/>
            <a:ext cx="8752114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AFE85B6-8959-BB41-9D0E-CB7CBA5AFCCE}"/>
              </a:ext>
            </a:extLst>
          </p:cNvPr>
          <p:cNvSpPr txBox="1">
            <a:spLocks/>
          </p:cNvSpPr>
          <p:nvPr/>
        </p:nvSpPr>
        <p:spPr>
          <a:xfrm>
            <a:off x="307745" y="1102800"/>
            <a:ext cx="4775495" cy="5755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Photographers know about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cameras and how to take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very important pictures.</a:t>
            </a:r>
          </a:p>
        </p:txBody>
      </p:sp>
      <p:sp>
        <p:nvSpPr>
          <p:cNvPr id="6" name="Cloud Callout 5">
            <a:extLst>
              <a:ext uri="{FF2B5EF4-FFF2-40B4-BE49-F238E27FC236}">
                <a16:creationId xmlns:a16="http://schemas.microsoft.com/office/drawing/2014/main" id="{CA7EB8E9-D881-6F40-BC9F-D8F8E9953042}"/>
              </a:ext>
            </a:extLst>
          </p:cNvPr>
          <p:cNvSpPr/>
          <p:nvPr/>
        </p:nvSpPr>
        <p:spPr>
          <a:xfrm>
            <a:off x="-545556" y="427114"/>
            <a:ext cx="7361443" cy="4096611"/>
          </a:xfrm>
          <a:prstGeom prst="cloudCallout">
            <a:avLst>
              <a:gd name="adj1" fmla="val 74451"/>
              <a:gd name="adj2" fmla="val -3757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079500" dist="50800" dir="5400000" sx="105000" sy="105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AF5147-94A0-C449-AA5D-8BAEEE25D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611" y="1084858"/>
            <a:ext cx="1088419" cy="7248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9659BE-44A8-F74A-9B74-1642C9F97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63201">
            <a:off x="2746068" y="963797"/>
            <a:ext cx="1194987" cy="154321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5D79820-76E7-6347-A254-880FB095FC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69642">
            <a:off x="517141" y="1290710"/>
            <a:ext cx="1505771" cy="1129328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9D4979-9539-2845-B3C8-0223F7DB78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57636">
            <a:off x="3972214" y="1046510"/>
            <a:ext cx="1056863" cy="1377795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BA25ED-4986-E54E-A603-99578927A1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0766" y="2016337"/>
            <a:ext cx="1384300" cy="18796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87FE1D-DDBB-344F-87BD-CB4F2624B9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354248">
            <a:off x="2789906" y="2517401"/>
            <a:ext cx="1233222" cy="16126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C137D1-0192-AF4D-B3A9-19798FE808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77251">
            <a:off x="4288629" y="2335352"/>
            <a:ext cx="1159168" cy="14166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80175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939510E-2677-1642-A485-7B9B1B9AC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15" y="374573"/>
            <a:ext cx="5567290" cy="64834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1FAFD5-C68D-7F48-9031-A778ABE7FED6}"/>
              </a:ext>
            </a:extLst>
          </p:cNvPr>
          <p:cNvSpPr txBox="1"/>
          <p:nvPr/>
        </p:nvSpPr>
        <p:spPr>
          <a:xfrm>
            <a:off x="6401358" y="2641371"/>
            <a:ext cx="4241494" cy="1949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This is Dr. Scott and one of his patients.  Dr. Scott is a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veterinarian.</a:t>
            </a:r>
          </a:p>
        </p:txBody>
      </p:sp>
    </p:spTree>
    <p:extLst>
      <p:ext uri="{BB962C8B-B14F-4D97-AF65-F5344CB8AC3E}">
        <p14:creationId xmlns:p14="http://schemas.microsoft.com/office/powerpoint/2010/main" val="1782905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3768BD4-11D9-244D-9CA8-933C50FF6DA6}"/>
              </a:ext>
            </a:extLst>
          </p:cNvPr>
          <p:cNvSpPr txBox="1"/>
          <p:nvPr/>
        </p:nvSpPr>
        <p:spPr>
          <a:xfrm>
            <a:off x="8604173" y="1484589"/>
            <a:ext cx="2685003" cy="3888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Veterinarians know how to keep animals healthy and help them when they are hurt or sick.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22398B-A70D-1840-A61B-4F32CD3A5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84318">
            <a:off x="4657151" y="3404345"/>
            <a:ext cx="3659315" cy="271521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E745B7-4986-9949-BA6F-4D56BAC78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99789">
            <a:off x="845475" y="371793"/>
            <a:ext cx="2534522" cy="338456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78DA02-A402-7647-A2EC-3B955CA67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60237">
            <a:off x="3882410" y="518744"/>
            <a:ext cx="4122866" cy="244104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0E7092-B9E2-9346-B5FC-F5759EAFAF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378">
            <a:off x="218136" y="3592693"/>
            <a:ext cx="4046538" cy="268690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80562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B38C1-8768-F945-A6A4-2B9F52053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76E80-BFC9-F04C-BA92-B8398E521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106" y="1987555"/>
            <a:ext cx="3259124" cy="2882890"/>
          </a:xfrm>
        </p:spPr>
        <p:txBody>
          <a:bodyPr>
            <a:norm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This is Mr. Jones and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four of his students.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Mr. Jones is a teacher.</a:t>
            </a:r>
          </a:p>
          <a:p>
            <a:pPr marL="0" indent="0">
              <a:buNone/>
            </a:pPr>
            <a:endParaRPr lang="en-U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139F6B-9486-F24A-8FA8-F8187F8B9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8583" y="0"/>
            <a:ext cx="6913417" cy="695557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41393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A7B8C-BD5B-0448-92C2-24BF9882D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AA819-EBA3-1C4A-BED8-AC41D5668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8027" y="4643178"/>
            <a:ext cx="5809527" cy="13255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Teachers know how to help children learn.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096B3F-755E-4145-B50B-0BFE3DB0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23286">
            <a:off x="797416" y="540963"/>
            <a:ext cx="4494299" cy="299320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3DA5D7-0F71-964E-9878-38808D9B6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7996">
            <a:off x="428863" y="3368913"/>
            <a:ext cx="4669117" cy="310963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2B3BB3-02C8-AF42-8156-D5E3304F3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681">
            <a:off x="6176657" y="444935"/>
            <a:ext cx="4782668" cy="318525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577792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273</Words>
  <Application>Microsoft Macintosh PowerPoint</Application>
  <PresentationFormat>Widescreen</PresentationFormat>
  <Paragraphs>47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Arial</vt:lpstr>
      <vt:lpstr>Arial Narrow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Ann GRAY</dc:creator>
  <cp:lastModifiedBy>CAROL Ann GRAY</cp:lastModifiedBy>
  <cp:revision>23</cp:revision>
  <dcterms:created xsi:type="dcterms:W3CDTF">2020-02-13T17:37:48Z</dcterms:created>
  <dcterms:modified xsi:type="dcterms:W3CDTF">2020-02-13T22:57:49Z</dcterms:modified>
</cp:coreProperties>
</file>