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59" r:id="rId4"/>
    <p:sldId id="261" r:id="rId5"/>
    <p:sldId id="260" r:id="rId6"/>
    <p:sldId id="264" r:id="rId7"/>
    <p:sldId id="266" r:id="rId8"/>
    <p:sldId id="265" r:id="rId9"/>
    <p:sldId id="257" r:id="rId10"/>
    <p:sldId id="263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94ECF-8711-F74D-AEDD-4FE920ABD05C}" type="datetimeFigureOut">
              <a:rPr lang="en-US" smtClean="0"/>
              <a:t>2/15/20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1BF83-A3BC-444E-A6BE-BBF5E2562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4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1BF83-A3BC-444E-A6BE-BBF5E25622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2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B3A8-9371-C34B-9C3A-DF7BE0C11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575FA-30AD-FE4D-BC8C-5CE2042C3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7AFCA-B409-964C-AF0E-6BD13025E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96A38-897B-A040-9BF9-DBD41081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1FF74-3433-DB4F-8B0B-D18FFC1D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5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35F9-1D6C-7D4B-9454-C602A8C6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339B5-A921-1546-AF47-45330B916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85EC2-8882-244D-BCAF-E921A520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A5359-2E92-0B40-BDF4-D773DB49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03159-F760-0B4F-9297-F624D3684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7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65169-F435-274E-A5B8-6A524A3B4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CC04D-04B6-6647-9D6C-001FC801F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FBD3D-5DBB-B04F-AF08-D965D549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7255-7C90-DE43-84FB-CCECF6C8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78E6D-7CF2-5B41-8001-AF22F132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9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5FCA-8181-C540-9513-D7A95E99C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956F-1E71-4B43-A03E-D98A392E7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CC6B7-3872-BA42-89AC-DDE9200F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2773C-529A-6045-B456-3CDAFB8D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EEBC0-4B49-0D41-9BAB-13EDA918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4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3896C-10B3-0540-B863-9107FE1D3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11CF9-9DA9-1245-9C0D-C3223D4B4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C8D71-ECEE-EB48-B672-458B6C78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5665-DF9A-814D-9DA2-C34927D6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401E-839B-174B-9549-906E3398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DC7D-00C2-0141-B087-888D5CD5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7C655-639E-C04D-B913-632D8EBE0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9C6D5-F6D5-5E41-B5BD-D2C29D4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A7265-DC4E-C345-A329-C5DD92A9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A016D-616F-8844-B051-662E702C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62FA7-F295-D145-9E1B-26154235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1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C8DD-5ECD-D24B-A7FE-67B5C992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5814-96A9-7D4B-9FEE-1FD11E6C6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1F0A0-0EB5-5547-A682-943D0645A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B59F0-3F43-4F4A-97DF-BE2F70403A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2E44E-8307-D541-9D2C-108A28653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91F4E-3626-6442-AFF9-255C8363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72D04-8E8B-D144-AA11-0BCB714A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ED881-5A76-8942-ADC7-91382740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FA45-9CFD-B647-8C15-122EBEB2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B2764-FA2F-414D-B93B-E6548359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A1C03-1118-AB4E-B42E-6F8D58D9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24AF7-AE1B-2944-B1C1-458AE426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6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BCE7C-C8A9-CF46-9F77-0B08A6D82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E0083-346E-5446-89CE-52A0418C5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9DD0D-BD39-8749-B247-86C95719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7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1591-6AC3-BB43-957A-4165E413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F5FA4-DA15-7143-9CDD-C194BCCCC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D3346-A71B-6B40-98E0-774F90031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E7558-4A2A-B540-BF4B-24A69AEF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A376B-51B7-7341-810E-521C25CA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9AB56-30E0-6F4A-A934-38F01E1D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6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5F58-DCA4-5145-AE30-8DA92933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54A96A-9DE7-CE4A-A09A-B6E1DF8D8C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B6E9D-67D7-8346-8BD1-B018772FC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C5D72-F94E-7145-A3E1-29C0E5AA5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883C8-7B7F-6B42-981F-0FE201D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113A4-5989-5447-B7BB-02BE5B5A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4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5DE7B-E028-A943-8167-6FEB0C4F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D08B7-8949-2448-83C2-9FD2893C0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C0D14-5CB7-954B-8C56-F6A9C673E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73604-7C3A-E34A-AD15-815797908B3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25AD0-84D5-E741-8C28-F19B76480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1AE19-6460-9C40-A993-9BF019B47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C838E-F207-9948-9861-09E09BB60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3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2FA9-0450-F64C-A8FC-BC05EDD3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736" y="1089196"/>
            <a:ext cx="8195384" cy="1871174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What Ten People and a Dog May Do With a Coffee Mug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D9D9D-D6A7-AF4F-B03A-63710BA20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526" y="2411730"/>
            <a:ext cx="4648554" cy="325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801ECC-59C3-014E-A980-709613490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5315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238F6-29A6-7147-B08F-438A1CBE7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3" y="-234176"/>
            <a:ext cx="7286082" cy="711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DAC45-EBA0-814D-8F8A-20B27B2AA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654" y="4956235"/>
            <a:ext cx="2479134" cy="173539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7E2477B-FE79-1849-99D8-332E2F804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2723" y="1600200"/>
            <a:ext cx="3479180" cy="2141034"/>
          </a:xfrm>
        </p:spPr>
        <p:txBody>
          <a:bodyPr>
            <a:normAutofit/>
          </a:bodyPr>
          <a:lstStyle/>
          <a:p>
            <a:pPr algn="l"/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94C2C-EDD6-9A4E-A43B-5EABA6D1B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379" y="4211703"/>
            <a:ext cx="1518115" cy="9531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6DAC84-D760-7E42-B362-AF0A7C66602E}"/>
              </a:ext>
            </a:extLst>
          </p:cNvPr>
          <p:cNvSpPr txBox="1">
            <a:spLocks/>
          </p:cNvSpPr>
          <p:nvPr/>
        </p:nvSpPr>
        <p:spPr>
          <a:xfrm>
            <a:off x="6605123" y="1901764"/>
            <a:ext cx="3776662" cy="1991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Hold treats.</a:t>
            </a:r>
          </a:p>
        </p:txBody>
      </p:sp>
    </p:spTree>
    <p:extLst>
      <p:ext uri="{BB962C8B-B14F-4D97-AF65-F5344CB8AC3E}">
        <p14:creationId xmlns:p14="http://schemas.microsoft.com/office/powerpoint/2010/main" val="4209253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2FA9-0450-F64C-A8FC-BC05EDD3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901" y="5630940"/>
            <a:ext cx="10087324" cy="494836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Ten more people may say or do ten other things with a </a:t>
            </a:r>
            <a:r>
              <a:rPr lang="en-US" sz="4000"/>
              <a:t>coffee mug, too.  </a:t>
            </a:r>
            <a:r>
              <a:rPr lang="en-US" sz="4000" dirty="0"/>
              <a:t>This is okay.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8BEAA5-FED0-BB4D-B607-99BBB3DD5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732224"/>
            <a:ext cx="6350000" cy="42291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6347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2FA9-0450-F64C-A8FC-BC05EDD3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239" y="2837986"/>
            <a:ext cx="4683511" cy="29718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This is a story about what ten people and a dog may do with a coffee mug.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D9D9D-D6A7-AF4F-B03A-63710BA20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07" y="3429000"/>
            <a:ext cx="4648554" cy="325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1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96EA82-A799-264F-8FCB-D5EB1842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96" y="0"/>
            <a:ext cx="85725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49B3ED-1B1F-0D40-BD17-6A475451A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8586" y="1600200"/>
            <a:ext cx="3479180" cy="214103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1.  Drink coffee.</a:t>
            </a:r>
          </a:p>
        </p:txBody>
      </p:sp>
    </p:spTree>
    <p:extLst>
      <p:ext uri="{BB962C8B-B14F-4D97-AF65-F5344CB8AC3E}">
        <p14:creationId xmlns:p14="http://schemas.microsoft.com/office/powerpoint/2010/main" val="908079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1379B5-C5A8-0E46-A1F5-F4E30F2B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5" y="29321"/>
            <a:ext cx="5459802" cy="6364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5B2146-2DF4-6A42-A24C-6ECEEFE0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5352307"/>
            <a:ext cx="1487574" cy="1041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0E66B-C954-3D43-A7D1-E8013631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34" y="4466428"/>
            <a:ext cx="1795741" cy="107878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15A2E3D-9506-CC42-82D6-884DE4FED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555595"/>
            <a:ext cx="3479180" cy="214103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2.  Plant grass.</a:t>
            </a:r>
          </a:p>
        </p:txBody>
      </p:sp>
    </p:spTree>
    <p:extLst>
      <p:ext uri="{BB962C8B-B14F-4D97-AF65-F5344CB8AC3E}">
        <p14:creationId xmlns:p14="http://schemas.microsoft.com/office/powerpoint/2010/main" val="23347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C5AE89-A7A1-C84E-A651-678D71A83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897" y="642938"/>
            <a:ext cx="10396103" cy="6215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1E35A-8550-B341-BD81-04CF43E73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71" y="5100834"/>
            <a:ext cx="1728531" cy="1209972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2B86385B-00AD-894B-A930-10017D53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437" y="4553640"/>
            <a:ext cx="1413951" cy="700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5C7A37-8C19-6144-A5CA-664953D81422}"/>
              </a:ext>
            </a:extLst>
          </p:cNvPr>
          <p:cNvSpPr txBox="1">
            <a:spLocks/>
          </p:cNvSpPr>
          <p:nvPr/>
        </p:nvSpPr>
        <p:spPr>
          <a:xfrm>
            <a:off x="2480798" y="1744985"/>
            <a:ext cx="3479180" cy="214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 Hold pencils.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B20B3-AB2A-2C46-B487-11DB0BD6AFFD}"/>
              </a:ext>
            </a:extLst>
          </p:cNvPr>
          <p:cNvSpPr txBox="1"/>
          <p:nvPr/>
        </p:nvSpPr>
        <p:spPr>
          <a:xfrm>
            <a:off x="4443413" y="5900739"/>
            <a:ext cx="914400" cy="5286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6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2E5B1-542B-264D-8989-B51E2F170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024" y="0"/>
            <a:ext cx="8920976" cy="8385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F7B9CC-7029-774C-97D3-02BFC1F09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44" y="5832088"/>
            <a:ext cx="1465588" cy="102591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DE359-BDF4-A646-95B8-A21021E51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316" y="4281962"/>
            <a:ext cx="2066835" cy="15501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F7C8275-A5E0-2F42-8FC3-3E862C70CC84}"/>
              </a:ext>
            </a:extLst>
          </p:cNvPr>
          <p:cNvSpPr txBox="1">
            <a:spLocks/>
          </p:cNvSpPr>
          <p:nvPr/>
        </p:nvSpPr>
        <p:spPr>
          <a:xfrm>
            <a:off x="3129632" y="2486955"/>
            <a:ext cx="3479180" cy="214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4.  Catch a drip.</a:t>
            </a:r>
          </a:p>
        </p:txBody>
      </p:sp>
    </p:spTree>
    <p:extLst>
      <p:ext uri="{BB962C8B-B14F-4D97-AF65-F5344CB8AC3E}">
        <p14:creationId xmlns:p14="http://schemas.microsoft.com/office/powerpoint/2010/main" val="114984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0BA57-7C69-4843-AF2C-2C07C13D2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46" y="266747"/>
            <a:ext cx="6142849" cy="6814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4EFDD-7F88-0D40-972F-D09FEBCB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72" y="4948679"/>
            <a:ext cx="1025912" cy="71813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764D6-6483-764C-A194-6E272438E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82" y="4878258"/>
            <a:ext cx="785618" cy="2195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294BDA-F438-D845-AB89-4BFCE8718C2F}"/>
              </a:ext>
            </a:extLst>
          </p:cNvPr>
          <p:cNvSpPr txBox="1">
            <a:spLocks/>
          </p:cNvSpPr>
          <p:nvPr/>
        </p:nvSpPr>
        <p:spPr>
          <a:xfrm>
            <a:off x="2263698" y="3268736"/>
            <a:ext cx="5270666" cy="182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5. Scoop sand.</a:t>
            </a:r>
          </a:p>
        </p:txBody>
      </p:sp>
    </p:spTree>
    <p:extLst>
      <p:ext uri="{BB962C8B-B14F-4D97-AF65-F5344CB8AC3E}">
        <p14:creationId xmlns:p14="http://schemas.microsoft.com/office/powerpoint/2010/main" val="214677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07CFD3-1695-834B-8A15-52D8F5FB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446" y="3348375"/>
            <a:ext cx="2628665" cy="2924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5C577-A4B3-094A-9D20-52A9D33C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053" y="1223258"/>
            <a:ext cx="2107856" cy="2935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CC43A-A0E5-FB49-882A-570729114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059" y="2241395"/>
            <a:ext cx="1974387" cy="2710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4B713-EC87-8243-90AC-A2972209A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29" y="4158972"/>
            <a:ext cx="2771286" cy="2576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E5C84-20AF-7241-839D-4F19B56CE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637" y="1622891"/>
            <a:ext cx="2107856" cy="3328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1204D5-FFFC-004F-9F11-0C8796E53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398" y="4420122"/>
            <a:ext cx="1013603" cy="70952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668D52E-8405-BE45-9623-4E0A7AD062A0}"/>
              </a:ext>
            </a:extLst>
          </p:cNvPr>
          <p:cNvSpPr txBox="1">
            <a:spLocks/>
          </p:cNvSpPr>
          <p:nvPr/>
        </p:nvSpPr>
        <p:spPr>
          <a:xfrm>
            <a:off x="3404565" y="5417325"/>
            <a:ext cx="6140488" cy="75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6-10. Wonder what it is.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BD0DC-CC0C-C34A-B165-BE7CDD95F477}"/>
              </a:ext>
            </a:extLst>
          </p:cNvPr>
          <p:cNvSpPr txBox="1"/>
          <p:nvPr/>
        </p:nvSpPr>
        <p:spPr>
          <a:xfrm>
            <a:off x="542449" y="4420122"/>
            <a:ext cx="76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6.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A38EC-A7C8-374C-90C7-2DBE870A8BC4}"/>
              </a:ext>
            </a:extLst>
          </p:cNvPr>
          <p:cNvSpPr txBox="1"/>
          <p:nvPr/>
        </p:nvSpPr>
        <p:spPr>
          <a:xfrm>
            <a:off x="2462627" y="1979785"/>
            <a:ext cx="76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7.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46399-9175-DA45-B47A-4E8C9200CFF7}"/>
              </a:ext>
            </a:extLst>
          </p:cNvPr>
          <p:cNvSpPr txBox="1"/>
          <p:nvPr/>
        </p:nvSpPr>
        <p:spPr>
          <a:xfrm>
            <a:off x="5112530" y="1179065"/>
            <a:ext cx="76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8.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2A5D49-E8B6-6F4E-A7DD-910B9E379EAF}"/>
              </a:ext>
            </a:extLst>
          </p:cNvPr>
          <p:cNvSpPr txBox="1"/>
          <p:nvPr/>
        </p:nvSpPr>
        <p:spPr>
          <a:xfrm>
            <a:off x="7306401" y="1876947"/>
            <a:ext cx="76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9.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D05615-AA83-5545-9799-276384CBD491}"/>
              </a:ext>
            </a:extLst>
          </p:cNvPr>
          <p:cNvSpPr txBox="1"/>
          <p:nvPr/>
        </p:nvSpPr>
        <p:spPr>
          <a:xfrm>
            <a:off x="9743475" y="3167390"/>
            <a:ext cx="76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345332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801ECC-59C3-014E-A980-7096134907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238F6-29A6-7147-B08F-438A1CBE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3" y="-234176"/>
            <a:ext cx="7286082" cy="711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DAC45-EBA0-814D-8F8A-20B27B2AA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48" y="5385816"/>
            <a:ext cx="1932065" cy="135244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7E2477B-FE79-1849-99D8-332E2F804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2723" y="1600199"/>
            <a:ext cx="3795248" cy="2157761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Drink water.</a:t>
            </a:r>
          </a:p>
        </p:txBody>
      </p:sp>
    </p:spTree>
    <p:extLst>
      <p:ext uri="{BB962C8B-B14F-4D97-AF65-F5344CB8AC3E}">
        <p14:creationId xmlns:p14="http://schemas.microsoft.com/office/powerpoint/2010/main" val="2267427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101</Words>
  <Application>Microsoft Macintosh PowerPoint</Application>
  <PresentationFormat>Widescreen</PresentationFormat>
  <Paragraphs>17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Office Theme</vt:lpstr>
      <vt:lpstr>What Ten People and a Dog May Do With a Coffee Mug</vt:lpstr>
      <vt:lpstr>This is a story about what ten people and a dog may do with a coffee mug.</vt:lpstr>
      <vt:lpstr>1.  Drink coffee.</vt:lpstr>
      <vt:lpstr>2.  Plant grass.</vt:lpstr>
      <vt:lpstr>PowerPoint Presentation</vt:lpstr>
      <vt:lpstr>PowerPoint Presentation</vt:lpstr>
      <vt:lpstr>PowerPoint Presentation</vt:lpstr>
      <vt:lpstr>PowerPoint Presentation</vt:lpstr>
      <vt:lpstr>Drink water.</vt:lpstr>
      <vt:lpstr>PowerPoint Presentation</vt:lpstr>
      <vt:lpstr>Ten more people may say or do ten other things with a coffee mug, too.  This is okay.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coffee mug may be used for many things.</dc:title>
  <dc:creator>CAROL Ann GRAY</dc:creator>
  <cp:lastModifiedBy>CAROL Ann GRAY</cp:lastModifiedBy>
  <cp:revision>18</cp:revision>
  <dcterms:created xsi:type="dcterms:W3CDTF">2020-02-13T23:12:38Z</dcterms:created>
  <dcterms:modified xsi:type="dcterms:W3CDTF">2020-02-16T21:27:43Z</dcterms:modified>
</cp:coreProperties>
</file>