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0" r:id="rId4"/>
    <p:sldId id="261" r:id="rId5"/>
    <p:sldId id="262" r:id="rId6"/>
    <p:sldId id="268" r:id="rId7"/>
    <p:sldId id="266"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08"/>
    <p:restoredTop sz="96110"/>
  </p:normalViewPr>
  <p:slideViewPr>
    <p:cSldViewPr snapToGrid="0">
      <p:cViewPr varScale="1">
        <p:scale>
          <a:sx n="95" d="100"/>
          <a:sy n="95" d="100"/>
        </p:scale>
        <p:origin x="200" y="101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4287-B763-D632-527F-77467A1A0D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6FBA1-2751-205A-242A-61CC28C8E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46EC83-EE1A-4C35-E2BC-0CCE0FE3D35C}"/>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17A67CB0-E8EE-A87A-5CD7-ADBEAC321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FBFF5-FD63-D7BC-60E2-4A25553F0CFF}"/>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64719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DE85-7B63-47A4-55F0-F79806C1AE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5978C-E8B2-489E-B9A0-A7CA24B8B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45BD0-D221-74B8-E97E-1446FC8E03B5}"/>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DDB7A81B-8C24-5F46-9AB0-C10A75649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D4529-6A6E-06DE-DF31-867B7E04F3CA}"/>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19701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4B0D20-C4CD-CFE8-8D21-99FA105EC4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88085-4EF0-066B-1BE2-E8F290C98B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EB8DA-A5FE-F772-3E0C-557EAC7836E5}"/>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94DFFE11-70E2-1D50-88B7-66A169377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8DC3A-518E-67FC-3330-E3FC3EA01F12}"/>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716309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AE97A-E6B6-2360-CC69-A7A1004E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8DFC6-C9C1-11CF-06AD-16C490EEB6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E3C64-51CE-F8DA-0407-9A630DC21CAA}"/>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EEEED560-C755-DA15-8430-213DA2246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9251E-DAD3-32D3-8B54-511AB1C57EAA}"/>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77552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B684-3650-A1EB-4FEC-5C2FF8DDE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2C243D-6E27-764F-00F7-1F198B5DB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4EDCB-2045-6105-D994-37B41BB8F45C}"/>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2D3EE0EF-1E6E-DD4D-AAA8-D718B143D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224EA-1C48-DBF7-937C-ED57C2283B9D}"/>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5866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1853-3588-0927-8B35-0EF1D81CF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A0A61-16B3-F7F4-44D1-8FAF549423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4A1E07-F03E-BB81-3D8D-A55329E102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F7641F-0059-092C-9108-194F77A3E63E}"/>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6" name="Footer Placeholder 5">
            <a:extLst>
              <a:ext uri="{FF2B5EF4-FFF2-40B4-BE49-F238E27FC236}">
                <a16:creationId xmlns:a16="http://schemas.microsoft.com/office/drawing/2014/main" id="{EE3E6737-08C2-031A-BBD2-9EBCA8114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3A0F0-010C-0EDB-A8C6-64FBCF83313F}"/>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409873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7453-7FE4-638A-5C54-8E6255F3D5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1994C-FB5B-24BC-A594-E585B808CB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3E46D2-51FE-DD66-44D2-46288ABAD5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18473-4B38-50BF-33B1-FF2540B4A0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64E25D-703F-2A67-A248-1A28E908BC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95854-CF3D-62C2-5125-31FC68B0904F}"/>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8" name="Footer Placeholder 7">
            <a:extLst>
              <a:ext uri="{FF2B5EF4-FFF2-40B4-BE49-F238E27FC236}">
                <a16:creationId xmlns:a16="http://schemas.microsoft.com/office/drawing/2014/main" id="{1FB10516-13E5-6868-57CB-E2FBCA3BB2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E2A866-A9C5-17AC-58F5-E8560356004B}"/>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260307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4E42-4D03-542A-1488-918F9D90D4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DFF2E-5927-C489-6434-78D029D749A5}"/>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4" name="Footer Placeholder 3">
            <a:extLst>
              <a:ext uri="{FF2B5EF4-FFF2-40B4-BE49-F238E27FC236}">
                <a16:creationId xmlns:a16="http://schemas.microsoft.com/office/drawing/2014/main" id="{C973506D-7443-C080-16CC-1C75A5D3D4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A87A0-5192-B3A8-3D32-9C162498FEEC}"/>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87517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4F2C6A-6256-4C0F-2E5E-9C400E75D4AC}"/>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3" name="Footer Placeholder 2">
            <a:extLst>
              <a:ext uri="{FF2B5EF4-FFF2-40B4-BE49-F238E27FC236}">
                <a16:creationId xmlns:a16="http://schemas.microsoft.com/office/drawing/2014/main" id="{F408DC11-F209-1E45-36A9-25A8F917D1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38AA0-8ACD-62CF-7AB8-6A5F75E484B3}"/>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09005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843B-18F1-E2D5-1958-0A5D91B0D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91B7EB-A4A4-DFB9-3454-13FC8A180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DC9F18-FDF3-636B-E6D1-1B2A9963C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6855B-0348-F234-A39B-B8382603CAD1}"/>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6" name="Footer Placeholder 5">
            <a:extLst>
              <a:ext uri="{FF2B5EF4-FFF2-40B4-BE49-F238E27FC236}">
                <a16:creationId xmlns:a16="http://schemas.microsoft.com/office/drawing/2014/main" id="{83D00851-9D1C-78AB-4B28-BC147D46D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FCF63-C0E2-740D-A1DC-733DC4C3FC55}"/>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74574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368-BD2C-007C-1A11-285D8B2F4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57423D-D7FC-A931-566E-347423BF97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249A7-7AE2-1C8D-BCFF-8BCC1799D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72778-5977-543E-6C88-B36C8C87D8F7}"/>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6" name="Footer Placeholder 5">
            <a:extLst>
              <a:ext uri="{FF2B5EF4-FFF2-40B4-BE49-F238E27FC236}">
                <a16:creationId xmlns:a16="http://schemas.microsoft.com/office/drawing/2014/main" id="{FECE208B-99A4-C24B-6530-CD567E87B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BB2CC4-0602-357C-7786-CA372EE29F20}"/>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02845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E83B3-D804-D880-218D-4A1CAFA1A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C8244D-E52E-7B7E-7304-D7D5FC1B1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0C469-B9B9-7848-B51B-D873C0381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0135E5E9-6ADE-F5DC-DDC6-6F3B73858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79C9D5-FAEF-02A4-1DB3-7A68A6BE5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F82CE-DB4B-ED4E-9401-C301B0B364CC}" type="slidenum">
              <a:rPr lang="en-US" smtClean="0"/>
              <a:t>‹#›</a:t>
            </a:fld>
            <a:endParaRPr lang="en-US"/>
          </a:p>
        </p:txBody>
      </p:sp>
    </p:spTree>
    <p:extLst>
      <p:ext uri="{BB962C8B-B14F-4D97-AF65-F5344CB8AC3E}">
        <p14:creationId xmlns:p14="http://schemas.microsoft.com/office/powerpoint/2010/main" val="4061415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9C56-0DAA-4144-0D2C-B9FAC2873707}"/>
              </a:ext>
            </a:extLst>
          </p:cNvPr>
          <p:cNvPicPr>
            <a:picLocks noChangeAspect="1"/>
          </p:cNvPicPr>
          <p:nvPr/>
        </p:nvPicPr>
        <p:blipFill>
          <a:blip r:embed="rId2"/>
          <a:stretch>
            <a:fillRect/>
          </a:stretch>
        </p:blipFill>
        <p:spPr>
          <a:xfrm>
            <a:off x="842962" y="16373"/>
            <a:ext cx="10272713" cy="6841627"/>
          </a:xfrm>
          <a:prstGeom prst="rect">
            <a:avLst/>
          </a:prstGeom>
          <a:ln w="12700">
            <a:solidFill>
              <a:schemeClr val="tx1"/>
            </a:solidFill>
          </a:ln>
        </p:spPr>
      </p:pic>
      <p:sp>
        <p:nvSpPr>
          <p:cNvPr id="5" name="TextBox 4">
            <a:extLst>
              <a:ext uri="{FF2B5EF4-FFF2-40B4-BE49-F238E27FC236}">
                <a16:creationId xmlns:a16="http://schemas.microsoft.com/office/drawing/2014/main" id="{76FF56EB-1B2F-7B57-6009-63640C518857}"/>
              </a:ext>
            </a:extLst>
          </p:cNvPr>
          <p:cNvSpPr txBox="1"/>
          <p:nvPr/>
        </p:nvSpPr>
        <p:spPr>
          <a:xfrm>
            <a:off x="3663102" y="594164"/>
            <a:ext cx="4865796" cy="400110"/>
          </a:xfrm>
          <a:prstGeom prst="rect">
            <a:avLst/>
          </a:prstGeom>
          <a:solidFill>
            <a:schemeClr val="bg1">
              <a:alpha val="72720"/>
            </a:schemeClr>
          </a:solidFill>
          <a:effectLst>
            <a:softEdge rad="94257"/>
          </a:effectLst>
        </p:spPr>
        <p:txBody>
          <a:bodyPr wrap="square" rtlCol="0">
            <a:spAutoFit/>
          </a:bodyPr>
          <a:lstStyle/>
          <a:p>
            <a:r>
              <a:rPr lang="en-US" sz="2000" dirty="0"/>
              <a:t>My Family is Planning to Go to Disney World</a:t>
            </a:r>
          </a:p>
        </p:txBody>
      </p:sp>
    </p:spTree>
    <p:extLst>
      <p:ext uri="{BB962C8B-B14F-4D97-AF65-F5344CB8AC3E}">
        <p14:creationId xmlns:p14="http://schemas.microsoft.com/office/powerpoint/2010/main" val="261866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9C56-0DAA-4144-0D2C-B9FAC2873707}"/>
              </a:ext>
            </a:extLst>
          </p:cNvPr>
          <p:cNvPicPr>
            <a:picLocks noChangeAspect="1"/>
          </p:cNvPicPr>
          <p:nvPr/>
        </p:nvPicPr>
        <p:blipFill>
          <a:blip r:embed="rId2"/>
          <a:stretch>
            <a:fillRect/>
          </a:stretch>
        </p:blipFill>
        <p:spPr>
          <a:xfrm>
            <a:off x="2574131" y="571767"/>
            <a:ext cx="7043737" cy="4691129"/>
          </a:xfrm>
          <a:prstGeom prst="rect">
            <a:avLst/>
          </a:prstGeom>
          <a:ln w="12700">
            <a:solidFill>
              <a:schemeClr val="tx1"/>
            </a:solidFill>
          </a:ln>
        </p:spPr>
      </p:pic>
      <p:sp>
        <p:nvSpPr>
          <p:cNvPr id="5" name="TextBox 4">
            <a:extLst>
              <a:ext uri="{FF2B5EF4-FFF2-40B4-BE49-F238E27FC236}">
                <a16:creationId xmlns:a16="http://schemas.microsoft.com/office/drawing/2014/main" id="{76FF56EB-1B2F-7B57-6009-63640C518857}"/>
              </a:ext>
            </a:extLst>
          </p:cNvPr>
          <p:cNvSpPr txBox="1"/>
          <p:nvPr/>
        </p:nvSpPr>
        <p:spPr>
          <a:xfrm>
            <a:off x="1373980" y="5328791"/>
            <a:ext cx="9444037"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Disney World is a very big amusement park.  This is Main Street in Disney World.  At Disney World, there are times when it is safe and okay for families to walk together on Main Street.</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724691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9C56-0DAA-4144-0D2C-B9FAC2873707}"/>
              </a:ext>
            </a:extLst>
          </p:cNvPr>
          <p:cNvPicPr>
            <a:picLocks noChangeAspect="1"/>
          </p:cNvPicPr>
          <p:nvPr/>
        </p:nvPicPr>
        <p:blipFill>
          <a:blip r:embed="rId2"/>
          <a:stretch>
            <a:fillRect/>
          </a:stretch>
        </p:blipFill>
        <p:spPr>
          <a:xfrm>
            <a:off x="2574131" y="771463"/>
            <a:ext cx="7043737" cy="4691129"/>
          </a:xfrm>
          <a:prstGeom prst="rect">
            <a:avLst/>
          </a:prstGeom>
          <a:ln w="12700">
            <a:solidFill>
              <a:schemeClr val="tx1"/>
            </a:solidFill>
          </a:ln>
        </p:spPr>
      </p:pic>
      <p:sp>
        <p:nvSpPr>
          <p:cNvPr id="5" name="TextBox 4">
            <a:extLst>
              <a:ext uri="{FF2B5EF4-FFF2-40B4-BE49-F238E27FC236}">
                <a16:creationId xmlns:a16="http://schemas.microsoft.com/office/drawing/2014/main" id="{76FF56EB-1B2F-7B57-6009-63640C518857}"/>
              </a:ext>
            </a:extLst>
          </p:cNvPr>
          <p:cNvSpPr txBox="1"/>
          <p:nvPr/>
        </p:nvSpPr>
        <p:spPr>
          <a:xfrm>
            <a:off x="1573675" y="5480821"/>
            <a:ext cx="9444037"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If there is a parade, people are directed to stand at the side of the street.  This helps to keep everyone safe.  There may be other times when people need to stay out of the street, too.</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372412BD-2A14-DAF3-C6D8-D8CEBCFBEB35}"/>
              </a:ext>
            </a:extLst>
          </p:cNvPr>
          <p:cNvPicPr>
            <a:picLocks noChangeAspect="1"/>
          </p:cNvPicPr>
          <p:nvPr/>
        </p:nvPicPr>
        <p:blipFill>
          <a:blip r:embed="rId3"/>
          <a:stretch>
            <a:fillRect/>
          </a:stretch>
        </p:blipFill>
        <p:spPr>
          <a:xfrm>
            <a:off x="2574130" y="771461"/>
            <a:ext cx="7043737" cy="4691129"/>
          </a:xfrm>
          <a:prstGeom prst="rect">
            <a:avLst/>
          </a:prstGeom>
        </p:spPr>
      </p:pic>
    </p:spTree>
    <p:extLst>
      <p:ext uri="{BB962C8B-B14F-4D97-AF65-F5344CB8AC3E}">
        <p14:creationId xmlns:p14="http://schemas.microsoft.com/office/powerpoint/2010/main" val="312726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1366648" y="5190564"/>
            <a:ext cx="10211270"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There are many things for people to see at Disney World. We may see big, tall characters like Donald Duck and Goofy.    </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CBC93F2C-32C6-787C-CA87-61E90C211826}"/>
              </a:ext>
            </a:extLst>
          </p:cNvPr>
          <p:cNvPicPr>
            <a:picLocks noChangeAspect="1"/>
          </p:cNvPicPr>
          <p:nvPr/>
        </p:nvPicPr>
        <p:blipFill>
          <a:blip r:embed="rId2"/>
          <a:stretch>
            <a:fillRect/>
          </a:stretch>
        </p:blipFill>
        <p:spPr>
          <a:xfrm>
            <a:off x="1366648" y="642256"/>
            <a:ext cx="2912224" cy="4346603"/>
          </a:xfrm>
          <a:prstGeom prst="rect">
            <a:avLst/>
          </a:prstGeom>
          <a:ln w="12700">
            <a:solidFill>
              <a:schemeClr val="tx1"/>
            </a:solidFill>
          </a:ln>
        </p:spPr>
      </p:pic>
      <p:pic>
        <p:nvPicPr>
          <p:cNvPr id="6" name="Picture 5">
            <a:extLst>
              <a:ext uri="{FF2B5EF4-FFF2-40B4-BE49-F238E27FC236}">
                <a16:creationId xmlns:a16="http://schemas.microsoft.com/office/drawing/2014/main" id="{653A9391-6C60-7931-BE2F-5EB077815F02}"/>
              </a:ext>
            </a:extLst>
          </p:cNvPr>
          <p:cNvPicPr>
            <a:picLocks noChangeAspect="1"/>
          </p:cNvPicPr>
          <p:nvPr/>
        </p:nvPicPr>
        <p:blipFill>
          <a:blip r:embed="rId3"/>
          <a:stretch>
            <a:fillRect/>
          </a:stretch>
        </p:blipFill>
        <p:spPr>
          <a:xfrm>
            <a:off x="4591188" y="642256"/>
            <a:ext cx="6526431" cy="4346603"/>
          </a:xfrm>
          <a:prstGeom prst="rect">
            <a:avLst/>
          </a:prstGeom>
          <a:ln w="12700">
            <a:solidFill>
              <a:schemeClr val="tx1"/>
            </a:solidFill>
          </a:ln>
        </p:spPr>
      </p:pic>
    </p:spTree>
    <p:extLst>
      <p:ext uri="{BB962C8B-B14F-4D97-AF65-F5344CB8AC3E}">
        <p14:creationId xmlns:p14="http://schemas.microsoft.com/office/powerpoint/2010/main" val="118629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1533524" y="5392271"/>
            <a:ext cx="9124952" cy="495777"/>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We may see other kinds of characters, like the Seven Dwarfs or one of the princesses, like Belle.  </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CAD480CF-E39A-E092-6C30-7B600C1F73A0}"/>
              </a:ext>
            </a:extLst>
          </p:cNvPr>
          <p:cNvPicPr>
            <a:picLocks noChangeAspect="1"/>
          </p:cNvPicPr>
          <p:nvPr/>
        </p:nvPicPr>
        <p:blipFill>
          <a:blip r:embed="rId2"/>
          <a:stretch>
            <a:fillRect/>
          </a:stretch>
        </p:blipFill>
        <p:spPr>
          <a:xfrm>
            <a:off x="1533524" y="1099010"/>
            <a:ext cx="5831556" cy="4035437"/>
          </a:xfrm>
          <a:prstGeom prst="rect">
            <a:avLst/>
          </a:prstGeom>
          <a:ln w="12700">
            <a:solidFill>
              <a:schemeClr val="tx1"/>
            </a:solidFill>
          </a:ln>
        </p:spPr>
      </p:pic>
      <p:pic>
        <p:nvPicPr>
          <p:cNvPr id="6" name="Picture 5">
            <a:extLst>
              <a:ext uri="{FF2B5EF4-FFF2-40B4-BE49-F238E27FC236}">
                <a16:creationId xmlns:a16="http://schemas.microsoft.com/office/drawing/2014/main" id="{7D5185F9-2062-D1E4-9102-93AAB5BE82A6}"/>
              </a:ext>
            </a:extLst>
          </p:cNvPr>
          <p:cNvPicPr>
            <a:picLocks noChangeAspect="1"/>
          </p:cNvPicPr>
          <p:nvPr/>
        </p:nvPicPr>
        <p:blipFill>
          <a:blip r:embed="rId3"/>
          <a:stretch>
            <a:fillRect/>
          </a:stretch>
        </p:blipFill>
        <p:spPr>
          <a:xfrm>
            <a:off x="7703913" y="1110128"/>
            <a:ext cx="2954563" cy="4024319"/>
          </a:xfrm>
          <a:prstGeom prst="rect">
            <a:avLst/>
          </a:prstGeom>
          <a:ln w="12700">
            <a:solidFill>
              <a:schemeClr val="tx1"/>
            </a:solidFill>
          </a:ln>
        </p:spPr>
      </p:pic>
    </p:spTree>
    <p:extLst>
      <p:ext uri="{BB962C8B-B14F-4D97-AF65-F5344CB8AC3E}">
        <p14:creationId xmlns:p14="http://schemas.microsoft.com/office/powerpoint/2010/main" val="791683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2047644" y="5472954"/>
            <a:ext cx="8096712" cy="495777"/>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Sometimes characters pose with children while someone takes their photo together.</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DC26D7B7-2691-D103-2150-82F3FB3D3F38}"/>
              </a:ext>
            </a:extLst>
          </p:cNvPr>
          <p:cNvPicPr>
            <a:picLocks noChangeAspect="1"/>
          </p:cNvPicPr>
          <p:nvPr/>
        </p:nvPicPr>
        <p:blipFill>
          <a:blip r:embed="rId2"/>
          <a:stretch>
            <a:fillRect/>
          </a:stretch>
        </p:blipFill>
        <p:spPr>
          <a:xfrm>
            <a:off x="2921000" y="726141"/>
            <a:ext cx="6350000" cy="4572000"/>
          </a:xfrm>
          <a:prstGeom prst="rect">
            <a:avLst/>
          </a:prstGeom>
          <a:ln w="12700">
            <a:solidFill>
              <a:schemeClr val="tx1"/>
            </a:solidFill>
          </a:ln>
        </p:spPr>
      </p:pic>
    </p:spTree>
    <p:extLst>
      <p:ext uri="{BB962C8B-B14F-4D97-AF65-F5344CB8AC3E}">
        <p14:creationId xmlns:p14="http://schemas.microsoft.com/office/powerpoint/2010/main" val="243869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1070812" y="5190564"/>
            <a:ext cx="9875564"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There are many things to do at Disney World.  There are rides for children.  There are other rides for people who are bigger or older. </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8773ACC0-EF35-A9C1-47DD-38638CCA9C15}"/>
              </a:ext>
            </a:extLst>
          </p:cNvPr>
          <p:cNvPicPr>
            <a:picLocks noChangeAspect="1"/>
          </p:cNvPicPr>
          <p:nvPr/>
        </p:nvPicPr>
        <p:blipFill>
          <a:blip r:embed="rId2"/>
          <a:stretch>
            <a:fillRect/>
          </a:stretch>
        </p:blipFill>
        <p:spPr>
          <a:xfrm>
            <a:off x="1245624" y="1307037"/>
            <a:ext cx="4672821" cy="3108971"/>
          </a:xfrm>
          <a:prstGeom prst="rect">
            <a:avLst/>
          </a:prstGeom>
          <a:ln w="12700">
            <a:solidFill>
              <a:schemeClr val="tx1"/>
            </a:solidFill>
          </a:ln>
        </p:spPr>
      </p:pic>
      <p:pic>
        <p:nvPicPr>
          <p:cNvPr id="4" name="Picture 3">
            <a:extLst>
              <a:ext uri="{FF2B5EF4-FFF2-40B4-BE49-F238E27FC236}">
                <a16:creationId xmlns:a16="http://schemas.microsoft.com/office/drawing/2014/main" id="{98EA71A5-CA50-669A-73D4-A87D4A844986}"/>
              </a:ext>
            </a:extLst>
          </p:cNvPr>
          <p:cNvPicPr>
            <a:picLocks noChangeAspect="1"/>
          </p:cNvPicPr>
          <p:nvPr/>
        </p:nvPicPr>
        <p:blipFill>
          <a:blip r:embed="rId3"/>
          <a:stretch>
            <a:fillRect/>
          </a:stretch>
        </p:blipFill>
        <p:spPr>
          <a:xfrm>
            <a:off x="6273555" y="1307037"/>
            <a:ext cx="4672821" cy="3112099"/>
          </a:xfrm>
          <a:prstGeom prst="rect">
            <a:avLst/>
          </a:prstGeom>
          <a:ln w="12700">
            <a:solidFill>
              <a:schemeClr val="tx1"/>
            </a:solidFill>
          </a:ln>
        </p:spPr>
      </p:pic>
    </p:spTree>
    <p:extLst>
      <p:ext uri="{BB962C8B-B14F-4D97-AF65-F5344CB8AC3E}">
        <p14:creationId xmlns:p14="http://schemas.microsoft.com/office/powerpoint/2010/main" val="226011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2748755" y="5462589"/>
            <a:ext cx="6694487" cy="957442"/>
          </a:xfrm>
          <a:prstGeom prst="rect">
            <a:avLst/>
          </a:prstGeom>
          <a:noFill/>
          <a:effectLst>
            <a:softEdge rad="94257"/>
          </a:effectLst>
        </p:spPr>
        <p:txBody>
          <a:bodyPr wrap="square" rtlCol="0">
            <a:spAutoFit/>
          </a:bodyPr>
          <a:lstStyle/>
          <a:p>
            <a:pPr lvl="0">
              <a:lnSpc>
                <a:spcPct val="150000"/>
              </a:lnSpc>
            </a:pPr>
            <a:r>
              <a:rPr lang="en-US" sz="2000" dirty="0">
                <a:solidFill>
                  <a:schemeClr val="bg1"/>
                </a:solidFill>
                <a:latin typeface="Arial Narrow" panose="020B0604020202020204" pitchFamily="34" charset="0"/>
                <a:cs typeface="Arial Narrow" panose="020B0604020202020204" pitchFamily="34" charset="0"/>
              </a:rPr>
              <a:t>We may stay until it is dark enough to see the fireworks.  Or we may leave before the fireworks.</a:t>
            </a:r>
            <a:endParaRPr kumimoji="0" lang="en-US" sz="2000" u="none" strike="noStrike" kern="1200" cap="none" spc="0" normalizeH="0" noProof="0" dirty="0">
              <a:ln>
                <a:noFill/>
              </a:ln>
              <a:solidFill>
                <a:schemeClr val="bg1"/>
              </a:solidFill>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FD57AC84-7D52-559E-D544-4907B3755C57}"/>
              </a:ext>
            </a:extLst>
          </p:cNvPr>
          <p:cNvPicPr>
            <a:picLocks noChangeAspect="1"/>
          </p:cNvPicPr>
          <p:nvPr/>
        </p:nvPicPr>
        <p:blipFill>
          <a:blip r:embed="rId2"/>
          <a:stretch>
            <a:fillRect/>
          </a:stretch>
        </p:blipFill>
        <p:spPr>
          <a:xfrm>
            <a:off x="2748756" y="441724"/>
            <a:ext cx="6694487" cy="5020865"/>
          </a:xfrm>
          <a:prstGeom prst="rect">
            <a:avLst/>
          </a:prstGeom>
          <a:ln w="12700">
            <a:solidFill>
              <a:schemeClr val="tx1"/>
            </a:solidFill>
          </a:ln>
        </p:spPr>
      </p:pic>
    </p:spTree>
    <p:extLst>
      <p:ext uri="{BB962C8B-B14F-4D97-AF65-F5344CB8AC3E}">
        <p14:creationId xmlns:p14="http://schemas.microsoft.com/office/powerpoint/2010/main" val="212015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2657887" y="5462589"/>
            <a:ext cx="6785356"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My family is planning to go to Disney World.  There are many things to see and do there.</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06BD1FB2-329F-7015-E232-9AF9016207D8}"/>
              </a:ext>
            </a:extLst>
          </p:cNvPr>
          <p:cNvPicPr>
            <a:picLocks noChangeAspect="1"/>
          </p:cNvPicPr>
          <p:nvPr/>
        </p:nvPicPr>
        <p:blipFill>
          <a:blip r:embed="rId2"/>
          <a:stretch>
            <a:fillRect/>
          </a:stretch>
        </p:blipFill>
        <p:spPr>
          <a:xfrm>
            <a:off x="2765985" y="850526"/>
            <a:ext cx="6337300" cy="4457700"/>
          </a:xfrm>
          <a:prstGeom prst="rect">
            <a:avLst/>
          </a:prstGeom>
          <a:ln w="12700">
            <a:solidFill>
              <a:schemeClr val="tx1"/>
            </a:solidFill>
          </a:ln>
        </p:spPr>
      </p:pic>
    </p:spTree>
    <p:extLst>
      <p:ext uri="{BB962C8B-B14F-4D97-AF65-F5344CB8AC3E}">
        <p14:creationId xmlns:p14="http://schemas.microsoft.com/office/powerpoint/2010/main" val="184976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217</Words>
  <Application>Microsoft Macintosh PowerPoint</Application>
  <PresentationFormat>Widescreen</PresentationFormat>
  <Paragraphs>9</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cp:revision>
  <dcterms:created xsi:type="dcterms:W3CDTF">2023-03-15T20:23:06Z</dcterms:created>
  <dcterms:modified xsi:type="dcterms:W3CDTF">2023-03-16T00:25:12Z</dcterms:modified>
</cp:coreProperties>
</file>